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Lst>
  <p:notesMasterIdLst>
    <p:notesMasterId r:id="rId44"/>
  </p:notesMasterIdLst>
  <p:handoutMasterIdLst>
    <p:handoutMasterId r:id="rId45"/>
  </p:handoutMasterIdLst>
  <p:sldIdLst>
    <p:sldId id="270" r:id="rId3"/>
    <p:sldId id="990" r:id="rId4"/>
    <p:sldId id="326" r:id="rId5"/>
    <p:sldId id="1245" r:id="rId6"/>
    <p:sldId id="1246" r:id="rId7"/>
    <p:sldId id="1247" r:id="rId8"/>
    <p:sldId id="1248" r:id="rId9"/>
    <p:sldId id="1249" r:id="rId10"/>
    <p:sldId id="1250" r:id="rId11"/>
    <p:sldId id="1251" r:id="rId12"/>
    <p:sldId id="1252" r:id="rId13"/>
    <p:sldId id="1253" r:id="rId14"/>
    <p:sldId id="1291" r:id="rId15"/>
    <p:sldId id="1255" r:id="rId16"/>
    <p:sldId id="1256" r:id="rId17"/>
    <p:sldId id="1257" r:id="rId18"/>
    <p:sldId id="1292" r:id="rId19"/>
    <p:sldId id="1258" r:id="rId20"/>
    <p:sldId id="1259" r:id="rId21"/>
    <p:sldId id="1260" r:id="rId22"/>
    <p:sldId id="1261" r:id="rId23"/>
    <p:sldId id="1262" r:id="rId24"/>
    <p:sldId id="1263" r:id="rId25"/>
    <p:sldId id="1264" r:id="rId26"/>
    <p:sldId id="1265" r:id="rId27"/>
    <p:sldId id="1294" r:id="rId28"/>
    <p:sldId id="1293" r:id="rId29"/>
    <p:sldId id="1266" r:id="rId30"/>
    <p:sldId id="1267" r:id="rId31"/>
    <p:sldId id="1268" r:id="rId32"/>
    <p:sldId id="1269" r:id="rId33"/>
    <p:sldId id="1270" r:id="rId34"/>
    <p:sldId id="1271" r:id="rId35"/>
    <p:sldId id="1272" r:id="rId36"/>
    <p:sldId id="1295" r:id="rId37"/>
    <p:sldId id="1273" r:id="rId38"/>
    <p:sldId id="1274" r:id="rId39"/>
    <p:sldId id="1275" r:id="rId40"/>
    <p:sldId id="725" r:id="rId41"/>
    <p:sldId id="538" r:id="rId42"/>
    <p:sldId id="377" r:id="rId43"/>
  </p:sldIdLst>
  <p:sldSz cx="9144000" cy="6858000" type="screen4x3"/>
  <p:notesSz cx="7099300" cy="10234613"/>
  <p:defaultTextStyle>
    <a:defPPr>
      <a:defRPr lang="en-US"/>
    </a:defPPr>
    <a:lvl1pPr marL="0" lvl="0"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sz="3200" b="0" i="0" u="none" kern="1200" baseline="0">
        <a:solidFill>
          <a:schemeClr val="tx1"/>
        </a:solidFill>
        <a:latin typeface="Arial Black" panose="020B0A040201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A49E"/>
    <a:srgbClr val="9F3DA5"/>
    <a:srgbClr val="003399"/>
    <a:srgbClr val="000066"/>
    <a:srgbClr val="3399FF"/>
    <a:srgbClr val="0033CC"/>
    <a:srgbClr val="000099"/>
    <a:srgbClr val="808080"/>
    <a:srgbClr val="5F5F5F"/>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28" autoAdjust="0"/>
    <p:restoredTop sz="94254"/>
  </p:normalViewPr>
  <p:slideViewPr>
    <p:cSldViewPr showGuides="1">
      <p:cViewPr varScale="1">
        <p:scale>
          <a:sx n="70" d="100"/>
          <a:sy n="70" d="100"/>
        </p:scale>
        <p:origin x="534" y="78"/>
      </p:cViewPr>
      <p:guideLst>
        <p:guide orient="horz" pos="2160"/>
        <p:guide pos="2801"/>
      </p:guideLst>
    </p:cSldViewPr>
  </p:slideViewPr>
  <p:notesTextViewPr>
    <p:cViewPr>
      <p:scale>
        <a:sx n="100" d="100"/>
        <a:sy n="100" d="100"/>
      </p:scale>
      <p:origin x="0" y="0"/>
    </p:cViewPr>
  </p:notesTextViewPr>
  <p:sorterViewPr showFormatting="0">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5437188" cy="511175"/>
          </a:xfrm>
          <a:prstGeom prst="rect">
            <a:avLst/>
          </a:prstGeom>
          <a:noFill/>
          <a:ln w="9525">
            <a:noFill/>
            <a:miter lim="800000"/>
          </a:ln>
          <a:effectLst/>
        </p:spPr>
        <p:txBody>
          <a:bodyPr vert="horz" wrap="square" lIns="96661" tIns="48331" rIns="96661" bIns="48331" numCol="1" anchor="t" anchorCtr="0" compatLnSpc="1"/>
          <a:lstStyle>
            <a:lvl1pPr defTabSz="967105" eaLnBrk="0" hangingPunct="0">
              <a:spcBef>
                <a:spcPct val="0"/>
              </a:spcBef>
              <a:buClrTx/>
              <a:buSzTx/>
              <a:buFontTx/>
              <a:buNone/>
              <a:defRPr sz="1300">
                <a:latin typeface="Times New Roman" panose="02020603050405020304" charset="0"/>
                <a:cs typeface="+mn-cs"/>
              </a:defRPr>
            </a:lvl1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The University of Adelaide, School of Computer Science</a:t>
            </a:r>
          </a:p>
        </p:txBody>
      </p:sp>
      <p:sp>
        <p:nvSpPr>
          <p:cNvPr id="6147" name="Rectangle 3"/>
          <p:cNvSpPr>
            <a:spLocks noGrp="1" noChangeArrowheads="1"/>
          </p:cNvSpPr>
          <p:nvPr>
            <p:ph type="dt" sz="quarter" idx="1"/>
          </p:nvPr>
        </p:nvSpPr>
        <p:spPr bwMode="auto">
          <a:xfrm>
            <a:off x="5575300" y="0"/>
            <a:ext cx="1524000" cy="511175"/>
          </a:xfrm>
          <a:prstGeom prst="rect">
            <a:avLst/>
          </a:prstGeom>
          <a:noFill/>
          <a:ln w="9525">
            <a:noFill/>
            <a:miter lim="800000"/>
          </a:ln>
          <a:effectLst/>
        </p:spPr>
        <p:txBody>
          <a:bodyPr vert="horz" wrap="square" lIns="96661" tIns="48331" rIns="96661" bIns="48331" numCol="1" anchor="t" anchorCtr="0" compatLnSpc="1"/>
          <a:lstStyle>
            <a:lvl1pPr algn="r" defTabSz="967105" eaLnBrk="0" hangingPunct="0">
              <a:spcBef>
                <a:spcPct val="0"/>
              </a:spcBef>
              <a:buClrTx/>
              <a:buSzTx/>
              <a:buFontTx/>
              <a:buNone/>
              <a:defRPr sz="1300">
                <a:latin typeface="Times New Roman" panose="02020603050405020304" charset="0"/>
                <a:cs typeface="+mn-cs"/>
              </a:defRPr>
            </a:lvl1pPr>
          </a:lstStyle>
          <a:p>
            <a:pPr marL="0" marR="0" lvl="0" indent="0" algn="r" defTabSz="967105" rtl="0" eaLnBrk="0" fontAlgn="base" latinLnBrk="0" hangingPunct="0">
              <a:lnSpc>
                <a:spcPct val="100000"/>
              </a:lnSpc>
              <a:spcBef>
                <a:spcPct val="0"/>
              </a:spcBef>
              <a:spcAft>
                <a:spcPct val="0"/>
              </a:spcAft>
              <a:buClrTx/>
              <a:buSzTx/>
              <a:buFontTx/>
              <a:buNone/>
              <a:defRPr/>
            </a:pPr>
            <a:fld id="{35F4F664-1650-487E-AD75-73178DC41CC4}" type="datetime3">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3 December 2020</a:t>
            </a:fld>
            <a:endPar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endParaRPr>
          </a:p>
        </p:txBody>
      </p:sp>
      <p:sp>
        <p:nvSpPr>
          <p:cNvPr id="6148" name="Rectangle 4"/>
          <p:cNvSpPr>
            <a:spLocks noGrp="1" noChangeArrowheads="1"/>
          </p:cNvSpPr>
          <p:nvPr>
            <p:ph type="ftr" sz="quarter" idx="2"/>
          </p:nvPr>
        </p:nvSpPr>
        <p:spPr bwMode="auto">
          <a:xfrm>
            <a:off x="0" y="9723438"/>
            <a:ext cx="5437188" cy="511175"/>
          </a:xfrm>
          <a:prstGeom prst="rect">
            <a:avLst/>
          </a:prstGeom>
          <a:noFill/>
          <a:ln w="9525">
            <a:noFill/>
            <a:miter lim="800000"/>
          </a:ln>
          <a:effectLst/>
        </p:spPr>
        <p:txBody>
          <a:bodyPr vert="horz" wrap="square" lIns="96661" tIns="48331" rIns="96661" bIns="48331" numCol="1" anchor="b" anchorCtr="0" compatLnSpc="1"/>
          <a:lstStyle>
            <a:lvl1pPr defTabSz="967105" eaLnBrk="0" hangingPunct="0">
              <a:spcBef>
                <a:spcPct val="0"/>
              </a:spcBef>
              <a:buClrTx/>
              <a:buSzTx/>
              <a:buFontTx/>
              <a:buNone/>
              <a:defRPr sz="1300">
                <a:latin typeface="Times New Roman" panose="02020603050405020304" charset="0"/>
                <a:cs typeface="+mn-cs"/>
              </a:defRPr>
            </a:lvl1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Chapter 2 — Instructions: Language of the Computer</a:t>
            </a:r>
          </a:p>
        </p:txBody>
      </p:sp>
      <p:sp>
        <p:nvSpPr>
          <p:cNvPr id="6149" name="Rectangle 5"/>
          <p:cNvSpPr>
            <a:spLocks noGrp="1" noChangeArrowheads="1"/>
          </p:cNvSpPr>
          <p:nvPr>
            <p:ph type="sldNum" sz="quarter" idx="3"/>
          </p:nvPr>
        </p:nvSpPr>
        <p:spPr bwMode="auto">
          <a:xfrm>
            <a:off x="5575300" y="9723438"/>
            <a:ext cx="1524000" cy="511175"/>
          </a:xfrm>
          <a:prstGeom prst="rect">
            <a:avLst/>
          </a:prstGeom>
          <a:noFill/>
          <a:ln w="9525">
            <a:noFill/>
            <a:miter lim="800000"/>
          </a:ln>
          <a:effectLst/>
        </p:spPr>
        <p:txBody>
          <a:bodyPr vert="horz" wrap="square" lIns="96661" tIns="48331" rIns="96661" bIns="48331" numCol="1" anchor="b" anchorCtr="0" compatLnSpc="1"/>
          <a:lstStyle>
            <a:lvl1pPr algn="r" defTabSz="967105">
              <a:defRPr sz="1300">
                <a:latin typeface="Times New Roman" panose="02020603050405020304" charset="0"/>
              </a:defRPr>
            </a:lvl1pPr>
          </a:lstStyle>
          <a:p>
            <a:pPr marL="0" marR="0" lvl="0" indent="0" algn="r" defTabSz="967105" rtl="0" eaLnBrk="0" fontAlgn="base" latinLnBrk="0" hangingPunct="0">
              <a:lnSpc>
                <a:spcPct val="100000"/>
              </a:lnSpc>
              <a:spcBef>
                <a:spcPct val="0"/>
              </a:spcBef>
              <a:spcAft>
                <a:spcPct val="0"/>
              </a:spcAft>
              <a:buClrTx/>
              <a:buSzTx/>
              <a:buFontTx/>
              <a:buNone/>
              <a:defRPr/>
            </a:pPr>
            <a:fld id="{E2502937-4162-4EF3-B0BD-7E4AA460D5DF}" type="slidenum">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Arial" panose="020B0604020202020204" pitchFamily="34" charset="0"/>
              </a:rPr>
              <a:t>‹#›</a:t>
            </a:fld>
            <a:endPar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Arial" panose="020B0604020202020204" pitchFamily="34" charset="0"/>
            </a:endParaRPr>
          </a:p>
        </p:txBody>
      </p:sp>
    </p:spTree>
    <p:extLst>
      <p:ext uri="{BB962C8B-B14F-4D97-AF65-F5344CB8AC3E}">
        <p14:creationId xmlns:p14="http://schemas.microsoft.com/office/powerpoint/2010/main" val="44639852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jpe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076575" cy="511175"/>
          </a:xfrm>
          <a:prstGeom prst="rect">
            <a:avLst/>
          </a:prstGeom>
          <a:noFill/>
          <a:ln w="9525">
            <a:noFill/>
            <a:miter lim="800000"/>
          </a:ln>
          <a:effectLst/>
        </p:spPr>
        <p:txBody>
          <a:bodyPr vert="horz" wrap="square" lIns="96661" tIns="48331" rIns="96661" bIns="48331" numCol="1" anchor="t" anchorCtr="0" compatLnSpc="1"/>
          <a:lstStyle>
            <a:lvl1pPr defTabSz="967105" eaLnBrk="0" hangingPunct="0">
              <a:spcBef>
                <a:spcPct val="0"/>
              </a:spcBef>
              <a:buClrTx/>
              <a:buSzTx/>
              <a:buFontTx/>
              <a:buNone/>
              <a:defRPr sz="1300">
                <a:latin typeface="Times New Roman" panose="02020603050405020304" charset="0"/>
                <a:cs typeface="+mn-cs"/>
              </a:defRPr>
            </a:lvl1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The University of Adelaide, School of Computer Science</a:t>
            </a:r>
          </a:p>
        </p:txBody>
      </p:sp>
      <p:sp>
        <p:nvSpPr>
          <p:cNvPr id="8195" name="Rectangle 3"/>
          <p:cNvSpPr>
            <a:spLocks noGrp="1" noChangeArrowheads="1"/>
          </p:cNvSpPr>
          <p:nvPr>
            <p:ph type="dt" idx="1"/>
          </p:nvPr>
        </p:nvSpPr>
        <p:spPr bwMode="auto">
          <a:xfrm>
            <a:off x="4022725" y="0"/>
            <a:ext cx="3076575" cy="511175"/>
          </a:xfrm>
          <a:prstGeom prst="rect">
            <a:avLst/>
          </a:prstGeom>
          <a:noFill/>
          <a:ln w="9525">
            <a:noFill/>
            <a:miter lim="800000"/>
          </a:ln>
          <a:effectLst/>
        </p:spPr>
        <p:txBody>
          <a:bodyPr vert="horz" wrap="square" lIns="96661" tIns="48331" rIns="96661" bIns="48331" numCol="1" anchor="t" anchorCtr="0" compatLnSpc="1"/>
          <a:lstStyle>
            <a:lvl1pPr algn="r" defTabSz="967105" eaLnBrk="0" hangingPunct="0">
              <a:spcBef>
                <a:spcPct val="0"/>
              </a:spcBef>
              <a:buClrTx/>
              <a:buSzTx/>
              <a:buFontTx/>
              <a:buNone/>
              <a:defRPr sz="1300">
                <a:latin typeface="Times New Roman" panose="02020603050405020304" charset="0"/>
                <a:cs typeface="+mn-cs"/>
              </a:defRPr>
            </a:lvl1pPr>
          </a:lstStyle>
          <a:p>
            <a:pPr marL="0" marR="0" lvl="0" indent="0" algn="r" defTabSz="967105" rtl="0" eaLnBrk="0" fontAlgn="base" latinLnBrk="0" hangingPunct="0">
              <a:lnSpc>
                <a:spcPct val="100000"/>
              </a:lnSpc>
              <a:spcBef>
                <a:spcPct val="0"/>
              </a:spcBef>
              <a:spcAft>
                <a:spcPct val="0"/>
              </a:spcAft>
              <a:buClrTx/>
              <a:buSzTx/>
              <a:buFontTx/>
              <a:buNone/>
              <a:defRPr/>
            </a:pPr>
            <a:fld id="{B2511245-2F95-47BF-8A9E-A618464C88CC}" type="datetime3">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3 December 2020</a:t>
            </a:fld>
            <a:endPar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endParaRPr>
          </a:p>
        </p:txBody>
      </p:sp>
      <p:sp>
        <p:nvSpPr>
          <p:cNvPr id="4100" name="Rectangle 4"/>
          <p:cNvSpPr>
            <a:spLocks noGrp="1" noRot="1" noChangeAspect="1" noTextEdit="1"/>
          </p:cNvSpPr>
          <p:nvPr>
            <p:ph type="sldImg"/>
          </p:nvPr>
        </p:nvSpPr>
        <p:spPr>
          <a:xfrm>
            <a:off x="990600" y="768350"/>
            <a:ext cx="5118100" cy="3838575"/>
          </a:xfrm>
          <a:prstGeom prst="rect">
            <a:avLst/>
          </a:prstGeom>
          <a:noFill/>
          <a:ln w="9525" cap="flat" cmpd="sng">
            <a:solidFill>
              <a:srgbClr val="000000"/>
            </a:solidFill>
            <a:prstDash val="solid"/>
            <a:miter/>
            <a:headEnd type="none" w="med" len="med"/>
            <a:tailEnd type="none" w="med" len="med"/>
          </a:ln>
        </p:spPr>
      </p:sp>
      <p:sp>
        <p:nvSpPr>
          <p:cNvPr id="8197" name="Rectangle 5"/>
          <p:cNvSpPr>
            <a:spLocks noGrp="1" noChangeArrowheads="1"/>
          </p:cNvSpPr>
          <p:nvPr>
            <p:ph type="body" sz="quarter" idx="3"/>
          </p:nvPr>
        </p:nvSpPr>
        <p:spPr bwMode="auto">
          <a:xfrm>
            <a:off x="946150" y="4862513"/>
            <a:ext cx="5207000" cy="4603750"/>
          </a:xfrm>
          <a:prstGeom prst="rect">
            <a:avLst/>
          </a:prstGeom>
          <a:noFill/>
          <a:ln w="9525">
            <a:noFill/>
            <a:miter lim="800000"/>
          </a:ln>
          <a:effectLst/>
        </p:spPr>
        <p:txBody>
          <a:bodyPr vert="horz" wrap="square" lIns="96661" tIns="48331" rIns="96661" bIns="48331" numCol="1" anchor="t"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Click to edit Master text styles</a:t>
            </a: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Second level</a:t>
            </a: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Third level</a:t>
            </a: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Fourth level</a:t>
            </a: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Fifth level</a:t>
            </a:r>
          </a:p>
        </p:txBody>
      </p:sp>
      <p:sp>
        <p:nvSpPr>
          <p:cNvPr id="8198" name="Rectangle 6"/>
          <p:cNvSpPr>
            <a:spLocks noGrp="1" noChangeArrowheads="1"/>
          </p:cNvSpPr>
          <p:nvPr>
            <p:ph type="ftr" sz="quarter" idx="4"/>
          </p:nvPr>
        </p:nvSpPr>
        <p:spPr bwMode="auto">
          <a:xfrm>
            <a:off x="0" y="9723438"/>
            <a:ext cx="3076575" cy="511175"/>
          </a:xfrm>
          <a:prstGeom prst="rect">
            <a:avLst/>
          </a:prstGeom>
          <a:noFill/>
          <a:ln w="9525">
            <a:noFill/>
            <a:miter lim="800000"/>
          </a:ln>
          <a:effectLst/>
        </p:spPr>
        <p:txBody>
          <a:bodyPr vert="horz" wrap="square" lIns="96661" tIns="48331" rIns="96661" bIns="48331" numCol="1" anchor="b" anchorCtr="0" compatLnSpc="1"/>
          <a:lstStyle>
            <a:lvl1pPr defTabSz="967105" eaLnBrk="0" hangingPunct="0">
              <a:spcBef>
                <a:spcPct val="0"/>
              </a:spcBef>
              <a:buClrTx/>
              <a:buSzTx/>
              <a:buFontTx/>
              <a:buNone/>
              <a:defRPr sz="1300">
                <a:latin typeface="Times New Roman" panose="02020603050405020304" charset="0"/>
                <a:cs typeface="+mn-cs"/>
              </a:defRPr>
            </a:lvl1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mn-cs"/>
              </a:rPr>
              <a:t>Chapter 2 — Instructions: Language of the Computer</a:t>
            </a:r>
          </a:p>
        </p:txBody>
      </p:sp>
      <p:sp>
        <p:nvSpPr>
          <p:cNvPr id="8199" name="Rectangle 7"/>
          <p:cNvSpPr>
            <a:spLocks noGrp="1" noChangeArrowheads="1"/>
          </p:cNvSpPr>
          <p:nvPr>
            <p:ph type="sldNum" sz="quarter" idx="5"/>
          </p:nvPr>
        </p:nvSpPr>
        <p:spPr bwMode="auto">
          <a:xfrm>
            <a:off x="4022725" y="9723438"/>
            <a:ext cx="3076575" cy="511175"/>
          </a:xfrm>
          <a:prstGeom prst="rect">
            <a:avLst/>
          </a:prstGeom>
          <a:noFill/>
          <a:ln w="9525">
            <a:noFill/>
            <a:miter lim="800000"/>
          </a:ln>
          <a:effectLst/>
        </p:spPr>
        <p:txBody>
          <a:bodyPr vert="horz" wrap="square" lIns="96661" tIns="48331" rIns="96661" bIns="48331" numCol="1" anchor="b" anchorCtr="0" compatLnSpc="1"/>
          <a:lstStyle>
            <a:lvl1pPr algn="r" defTabSz="967105">
              <a:defRPr sz="1300">
                <a:latin typeface="Times New Roman" panose="02020603050405020304" charset="0"/>
              </a:defRPr>
            </a:lvl1pPr>
          </a:lstStyle>
          <a:p>
            <a:pPr marL="0" marR="0" lvl="0" indent="0" algn="r" defTabSz="967105" rtl="0" eaLnBrk="0" fontAlgn="base" latinLnBrk="0" hangingPunct="0">
              <a:lnSpc>
                <a:spcPct val="100000"/>
              </a:lnSpc>
              <a:spcBef>
                <a:spcPct val="0"/>
              </a:spcBef>
              <a:spcAft>
                <a:spcPct val="0"/>
              </a:spcAft>
              <a:buClrTx/>
              <a:buSzTx/>
              <a:buFontTx/>
              <a:buNone/>
              <a:defRPr/>
            </a:pPr>
            <a:fld id="{2F0C3C9C-4F57-4EAF-9DFC-8E5CF829FAB8}" type="slidenum">
              <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Arial" panose="020B0604020202020204" pitchFamily="34" charset="0"/>
              </a:rPr>
              <a:t>‹#›</a:t>
            </a:fld>
            <a:endParaRPr kumimoji="0" lang="en-US" sz="1300" b="0" i="0" u="none" strike="noStrike" kern="1200" cap="none" spc="0" normalizeH="0" baseline="0" noProof="0">
              <a:ln>
                <a:noFill/>
              </a:ln>
              <a:solidFill>
                <a:schemeClr val="tx1"/>
              </a:solidFill>
              <a:effectLst/>
              <a:uLnTx/>
              <a:uFillTx/>
              <a:latin typeface="Times New Roman" panose="02020603050405020304" charset="0"/>
              <a:ea typeface="+mn-ea"/>
              <a:cs typeface="Arial" panose="020B0604020202020204" pitchFamily="34" charset="0"/>
            </a:endParaRPr>
          </a:p>
        </p:txBody>
      </p:sp>
    </p:spTree>
    <p:extLst>
      <p:ext uri="{BB962C8B-B14F-4D97-AF65-F5344CB8AC3E}">
        <p14:creationId xmlns:p14="http://schemas.microsoft.com/office/powerpoint/2010/main" val="2678483884"/>
      </p:ext>
    </p:extLst>
  </p:cSld>
  <p:clrMap bg1="lt1" tx1="dk1" bg2="lt2" tx2="dk2" accent1="accent1" accent2="accent2" accent3="accent3" accent4="accent4" accent5="accent5" accent6="accent6" hlink="hlink" folHlink="folHlink"/>
  <p:hf sldNum="0" hdr="0" ftr="0"/>
  <p:notesStyle>
    <a:lvl1pPr algn="l" rtl="0" eaLnBrk="0" fontAlgn="base" hangingPunct="0">
      <a:spcBef>
        <a:spcPct val="30000"/>
      </a:spcBef>
      <a:spcAft>
        <a:spcPct val="0"/>
      </a:spcAft>
      <a:defRPr sz="1200" kern="1200">
        <a:solidFill>
          <a:schemeClr val="tx1"/>
        </a:solidFill>
        <a:latin typeface="Times New Roman" panose="02020603050405020304"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txBox="1">
            <a:spLocks noGrp="1" noChangeArrowheads="1"/>
          </p:cNvSpPr>
          <p:nvPr>
            <p:ph type="hdr" sz="quarter"/>
          </p:nvPr>
        </p:nvSpPr>
        <p:spPr bwMode="auto"/>
        <p:txBody>
          <a:bodyPr wrap="square" lIns="96661" tIns="48331" rIns="96661" bIns="48331" numCol="1" anchor="t" anchorCtr="0" compatLnSpc="1"/>
          <a:lstStyle>
            <a:lvl1pPr defTabSz="967105" eaLnBrk="0" hangingPunct="0">
              <a:defRPr sz="3200">
                <a:solidFill>
                  <a:schemeClr val="tx1"/>
                </a:solidFill>
                <a:latin typeface="Arial Black" panose="020B0A04020102020204" pitchFamily="34" charset="0"/>
              </a:defRPr>
            </a:lvl1pPr>
            <a:lvl2pPr marL="742950" indent="-285750" defTabSz="967105" eaLnBrk="0" hangingPunct="0">
              <a:defRPr sz="3200">
                <a:solidFill>
                  <a:schemeClr val="tx1"/>
                </a:solidFill>
                <a:latin typeface="Arial Black" panose="020B0A04020102020204" pitchFamily="34" charset="0"/>
              </a:defRPr>
            </a:lvl2pPr>
            <a:lvl3pPr marL="1143000" indent="-228600" defTabSz="967105" eaLnBrk="0" hangingPunct="0">
              <a:defRPr sz="3200">
                <a:solidFill>
                  <a:schemeClr val="tx1"/>
                </a:solidFill>
                <a:latin typeface="Arial Black" panose="020B0A04020102020204" pitchFamily="34" charset="0"/>
              </a:defRPr>
            </a:lvl3pPr>
            <a:lvl4pPr marL="1600200" indent="-228600" defTabSz="967105" eaLnBrk="0" hangingPunct="0">
              <a:defRPr sz="3200">
                <a:solidFill>
                  <a:schemeClr val="tx1"/>
                </a:solidFill>
                <a:latin typeface="Arial Black" panose="020B0A04020102020204" pitchFamily="34" charset="0"/>
              </a:defRPr>
            </a:lvl4pPr>
            <a:lvl5pPr marL="2057400" indent="-228600" defTabSz="967105" eaLnBrk="0" hangingPunct="0">
              <a:defRPr sz="3200">
                <a:solidFill>
                  <a:schemeClr val="tx1"/>
                </a:solidFill>
                <a:latin typeface="Arial Black" panose="020B0A04020102020204" pitchFamily="34" charset="0"/>
              </a:defRPr>
            </a:lvl5pPr>
            <a:lvl6pPr marL="2514600" indent="-228600" defTabSz="967105" eaLnBrk="0" fontAlgn="base" hangingPunct="0">
              <a:spcBef>
                <a:spcPct val="0"/>
              </a:spcBef>
              <a:spcAft>
                <a:spcPct val="0"/>
              </a:spcAft>
              <a:defRPr sz="3200">
                <a:solidFill>
                  <a:schemeClr val="tx1"/>
                </a:solidFill>
                <a:latin typeface="Arial Black" panose="020B0A04020102020204" pitchFamily="34" charset="0"/>
              </a:defRPr>
            </a:lvl6pPr>
            <a:lvl7pPr marL="2971800" indent="-228600" defTabSz="967105" eaLnBrk="0" fontAlgn="base" hangingPunct="0">
              <a:spcBef>
                <a:spcPct val="0"/>
              </a:spcBef>
              <a:spcAft>
                <a:spcPct val="0"/>
              </a:spcAft>
              <a:defRPr sz="3200">
                <a:solidFill>
                  <a:schemeClr val="tx1"/>
                </a:solidFill>
                <a:latin typeface="Arial Black" panose="020B0A04020102020204" pitchFamily="34" charset="0"/>
              </a:defRPr>
            </a:lvl7pPr>
            <a:lvl8pPr marL="3429000" indent="-228600" defTabSz="967105" eaLnBrk="0" fontAlgn="base" hangingPunct="0">
              <a:spcBef>
                <a:spcPct val="0"/>
              </a:spcBef>
              <a:spcAft>
                <a:spcPct val="0"/>
              </a:spcAft>
              <a:defRPr sz="3200">
                <a:solidFill>
                  <a:schemeClr val="tx1"/>
                </a:solidFill>
                <a:latin typeface="Arial Black" panose="020B0A04020102020204" pitchFamily="34" charset="0"/>
              </a:defRPr>
            </a:lvl8pPr>
            <a:lvl9pPr marL="3886200" indent="-228600" defTabSz="967105" eaLnBrk="0" fontAlgn="base" hangingPunct="0">
              <a:spcBef>
                <a:spcPct val="0"/>
              </a:spcBef>
              <a:spcAft>
                <a:spcPct val="0"/>
              </a:spcAft>
              <a:defRPr sz="3200">
                <a:solidFill>
                  <a:schemeClr val="tx1"/>
                </a:solidFill>
                <a:latin typeface="Arial Black" panose="020B0A04020102020204" pitchFamily="34" charset="0"/>
              </a:defRPr>
            </a:lvl9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The University of Adelaide, School of Computer Science</a:t>
            </a:r>
          </a:p>
        </p:txBody>
      </p:sp>
      <p:sp>
        <p:nvSpPr>
          <p:cNvPr id="20483" name="Rectangle 3"/>
          <p:cNvSpPr txBox="1">
            <a:spLocks noGrp="1" noChangeArrowheads="1"/>
          </p:cNvSpPr>
          <p:nvPr>
            <p:ph type="dt" sz="half"/>
          </p:nvPr>
        </p:nvSpPr>
        <p:spPr bwMode="auto"/>
        <p:txBody>
          <a:bodyPr wrap="square" lIns="96661" tIns="48331" rIns="96661" bIns="48331" numCol="1" anchor="t" anchorCtr="0" compatLnSpc="1"/>
          <a:lstStyle>
            <a:lvl1pPr defTabSz="967105" eaLnBrk="0" hangingPunct="0">
              <a:defRPr sz="3200">
                <a:solidFill>
                  <a:schemeClr val="tx1"/>
                </a:solidFill>
                <a:latin typeface="Arial Black" panose="020B0A04020102020204" pitchFamily="34" charset="0"/>
              </a:defRPr>
            </a:lvl1pPr>
            <a:lvl2pPr marL="742950" indent="-285750" defTabSz="967105" eaLnBrk="0" hangingPunct="0">
              <a:defRPr sz="3200">
                <a:solidFill>
                  <a:schemeClr val="tx1"/>
                </a:solidFill>
                <a:latin typeface="Arial Black" panose="020B0A04020102020204" pitchFamily="34" charset="0"/>
              </a:defRPr>
            </a:lvl2pPr>
            <a:lvl3pPr marL="1143000" indent="-228600" defTabSz="967105" eaLnBrk="0" hangingPunct="0">
              <a:defRPr sz="3200">
                <a:solidFill>
                  <a:schemeClr val="tx1"/>
                </a:solidFill>
                <a:latin typeface="Arial Black" panose="020B0A04020102020204" pitchFamily="34" charset="0"/>
              </a:defRPr>
            </a:lvl3pPr>
            <a:lvl4pPr marL="1600200" indent="-228600" defTabSz="967105" eaLnBrk="0" hangingPunct="0">
              <a:defRPr sz="3200">
                <a:solidFill>
                  <a:schemeClr val="tx1"/>
                </a:solidFill>
                <a:latin typeface="Arial Black" panose="020B0A04020102020204" pitchFamily="34" charset="0"/>
              </a:defRPr>
            </a:lvl4pPr>
            <a:lvl5pPr marL="2057400" indent="-228600" defTabSz="967105" eaLnBrk="0" hangingPunct="0">
              <a:defRPr sz="3200">
                <a:solidFill>
                  <a:schemeClr val="tx1"/>
                </a:solidFill>
                <a:latin typeface="Arial Black" panose="020B0A04020102020204" pitchFamily="34" charset="0"/>
              </a:defRPr>
            </a:lvl5pPr>
            <a:lvl6pPr marL="2514600" indent="-228600" defTabSz="967105" eaLnBrk="0" fontAlgn="base" hangingPunct="0">
              <a:spcBef>
                <a:spcPct val="0"/>
              </a:spcBef>
              <a:spcAft>
                <a:spcPct val="0"/>
              </a:spcAft>
              <a:defRPr sz="3200">
                <a:solidFill>
                  <a:schemeClr val="tx1"/>
                </a:solidFill>
                <a:latin typeface="Arial Black" panose="020B0A04020102020204" pitchFamily="34" charset="0"/>
              </a:defRPr>
            </a:lvl6pPr>
            <a:lvl7pPr marL="2971800" indent="-228600" defTabSz="967105" eaLnBrk="0" fontAlgn="base" hangingPunct="0">
              <a:spcBef>
                <a:spcPct val="0"/>
              </a:spcBef>
              <a:spcAft>
                <a:spcPct val="0"/>
              </a:spcAft>
              <a:defRPr sz="3200">
                <a:solidFill>
                  <a:schemeClr val="tx1"/>
                </a:solidFill>
                <a:latin typeface="Arial Black" panose="020B0A04020102020204" pitchFamily="34" charset="0"/>
              </a:defRPr>
            </a:lvl7pPr>
            <a:lvl8pPr marL="3429000" indent="-228600" defTabSz="967105" eaLnBrk="0" fontAlgn="base" hangingPunct="0">
              <a:spcBef>
                <a:spcPct val="0"/>
              </a:spcBef>
              <a:spcAft>
                <a:spcPct val="0"/>
              </a:spcAft>
              <a:defRPr sz="3200">
                <a:solidFill>
                  <a:schemeClr val="tx1"/>
                </a:solidFill>
                <a:latin typeface="Arial Black" panose="020B0A04020102020204" pitchFamily="34" charset="0"/>
              </a:defRPr>
            </a:lvl8pPr>
            <a:lvl9pPr marL="3886200" indent="-228600" defTabSz="967105" eaLnBrk="0" fontAlgn="base" hangingPunct="0">
              <a:spcBef>
                <a:spcPct val="0"/>
              </a:spcBef>
              <a:spcAft>
                <a:spcPct val="0"/>
              </a:spcAft>
              <a:defRPr sz="3200">
                <a:solidFill>
                  <a:schemeClr val="tx1"/>
                </a:solidFill>
                <a:latin typeface="Arial Black" panose="020B0A04020102020204" pitchFamily="34" charset="0"/>
              </a:defRPr>
            </a:lvl9pPr>
          </a:lstStyle>
          <a:p>
            <a:pPr marL="0" marR="0" lvl="0" indent="0" algn="r" defTabSz="967105" rtl="0" eaLnBrk="0" fontAlgn="base" latinLnBrk="0" hangingPunct="0">
              <a:lnSpc>
                <a:spcPct val="100000"/>
              </a:lnSpc>
              <a:spcBef>
                <a:spcPct val="0"/>
              </a:spcBef>
              <a:spcAft>
                <a:spcPct val="0"/>
              </a:spcAft>
              <a:buClrTx/>
              <a:buSzTx/>
              <a:buFontTx/>
              <a:buNone/>
              <a:defRPr/>
            </a:pPr>
            <a:fld id="{E19CAC58-94A5-469B-8DEA-186603CBD80E}" type="datetime3">
              <a:rPr kumimoji="0" lang="en-US" sz="13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3 December 2020</a:t>
            </a:fld>
            <a:endParaRPr kumimoji="0" lang="en-US" sz="1300" b="0" i="0" u="none" strike="noStrike" kern="1200" cap="none" spc="0" normalizeH="0" baseline="0" noProof="0" smtClean="0">
              <a:ln>
                <a:noFill/>
              </a:ln>
              <a:solidFill>
                <a:schemeClr val="tx1"/>
              </a:solidFill>
              <a:effectLst/>
              <a:uLnTx/>
              <a:uFillTx/>
              <a:latin typeface="Times New Roman" panose="02020603050405020304" charset="0"/>
              <a:ea typeface="+mn-ea"/>
              <a:cs typeface="+mn-cs"/>
            </a:endParaRPr>
          </a:p>
        </p:txBody>
      </p:sp>
      <p:sp>
        <p:nvSpPr>
          <p:cNvPr id="20484" name="Rectangle 6"/>
          <p:cNvSpPr txBox="1">
            <a:spLocks noGrp="1" noChangeArrowheads="1"/>
          </p:cNvSpPr>
          <p:nvPr>
            <p:ph type="ftr" sz="quarter"/>
          </p:nvPr>
        </p:nvSpPr>
        <p:spPr bwMode="auto"/>
        <p:txBody>
          <a:bodyPr wrap="square" lIns="96661" tIns="48331" rIns="96661" bIns="48331" numCol="1" anchor="b" anchorCtr="0" compatLnSpc="1"/>
          <a:lstStyle>
            <a:lvl1pPr defTabSz="967105" eaLnBrk="0" hangingPunct="0">
              <a:defRPr sz="3200">
                <a:solidFill>
                  <a:schemeClr val="tx1"/>
                </a:solidFill>
                <a:latin typeface="Arial Black" panose="020B0A04020102020204" pitchFamily="34" charset="0"/>
              </a:defRPr>
            </a:lvl1pPr>
            <a:lvl2pPr marL="742950" indent="-285750" defTabSz="967105" eaLnBrk="0" hangingPunct="0">
              <a:defRPr sz="3200">
                <a:solidFill>
                  <a:schemeClr val="tx1"/>
                </a:solidFill>
                <a:latin typeface="Arial Black" panose="020B0A04020102020204" pitchFamily="34" charset="0"/>
              </a:defRPr>
            </a:lvl2pPr>
            <a:lvl3pPr marL="1143000" indent="-228600" defTabSz="967105" eaLnBrk="0" hangingPunct="0">
              <a:defRPr sz="3200">
                <a:solidFill>
                  <a:schemeClr val="tx1"/>
                </a:solidFill>
                <a:latin typeface="Arial Black" panose="020B0A04020102020204" pitchFamily="34" charset="0"/>
              </a:defRPr>
            </a:lvl3pPr>
            <a:lvl4pPr marL="1600200" indent="-228600" defTabSz="967105" eaLnBrk="0" hangingPunct="0">
              <a:defRPr sz="3200">
                <a:solidFill>
                  <a:schemeClr val="tx1"/>
                </a:solidFill>
                <a:latin typeface="Arial Black" panose="020B0A04020102020204" pitchFamily="34" charset="0"/>
              </a:defRPr>
            </a:lvl4pPr>
            <a:lvl5pPr marL="2057400" indent="-228600" defTabSz="967105" eaLnBrk="0" hangingPunct="0">
              <a:defRPr sz="3200">
                <a:solidFill>
                  <a:schemeClr val="tx1"/>
                </a:solidFill>
                <a:latin typeface="Arial Black" panose="020B0A04020102020204" pitchFamily="34" charset="0"/>
              </a:defRPr>
            </a:lvl5pPr>
            <a:lvl6pPr marL="2514600" indent="-228600" defTabSz="967105" eaLnBrk="0" fontAlgn="base" hangingPunct="0">
              <a:spcBef>
                <a:spcPct val="0"/>
              </a:spcBef>
              <a:spcAft>
                <a:spcPct val="0"/>
              </a:spcAft>
              <a:defRPr sz="3200">
                <a:solidFill>
                  <a:schemeClr val="tx1"/>
                </a:solidFill>
                <a:latin typeface="Arial Black" panose="020B0A04020102020204" pitchFamily="34" charset="0"/>
              </a:defRPr>
            </a:lvl6pPr>
            <a:lvl7pPr marL="2971800" indent="-228600" defTabSz="967105" eaLnBrk="0" fontAlgn="base" hangingPunct="0">
              <a:spcBef>
                <a:spcPct val="0"/>
              </a:spcBef>
              <a:spcAft>
                <a:spcPct val="0"/>
              </a:spcAft>
              <a:defRPr sz="3200">
                <a:solidFill>
                  <a:schemeClr val="tx1"/>
                </a:solidFill>
                <a:latin typeface="Arial Black" panose="020B0A04020102020204" pitchFamily="34" charset="0"/>
              </a:defRPr>
            </a:lvl7pPr>
            <a:lvl8pPr marL="3429000" indent="-228600" defTabSz="967105" eaLnBrk="0" fontAlgn="base" hangingPunct="0">
              <a:spcBef>
                <a:spcPct val="0"/>
              </a:spcBef>
              <a:spcAft>
                <a:spcPct val="0"/>
              </a:spcAft>
              <a:defRPr sz="3200">
                <a:solidFill>
                  <a:schemeClr val="tx1"/>
                </a:solidFill>
                <a:latin typeface="Arial Black" panose="020B0A04020102020204" pitchFamily="34" charset="0"/>
              </a:defRPr>
            </a:lvl8pPr>
            <a:lvl9pPr marL="3886200" indent="-228600" defTabSz="967105" eaLnBrk="0" fontAlgn="base" hangingPunct="0">
              <a:spcBef>
                <a:spcPct val="0"/>
              </a:spcBef>
              <a:spcAft>
                <a:spcPct val="0"/>
              </a:spcAft>
              <a:defRPr sz="3200">
                <a:solidFill>
                  <a:schemeClr val="tx1"/>
                </a:solidFill>
                <a:latin typeface="Arial Black" panose="020B0A04020102020204" pitchFamily="34" charset="0"/>
              </a:defRPr>
            </a:lvl9pPr>
          </a:lstStyle>
          <a:p>
            <a:pPr marL="0" marR="0" lvl="0" indent="0" algn="l" defTabSz="967105" rtl="0" eaLnBrk="0" fontAlgn="base" latinLnBrk="0" hangingPunct="0">
              <a:lnSpc>
                <a:spcPct val="100000"/>
              </a:lnSpc>
              <a:spcBef>
                <a:spcPct val="0"/>
              </a:spcBef>
              <a:spcAft>
                <a:spcPct val="0"/>
              </a:spcAft>
              <a:buClrTx/>
              <a:buSzTx/>
              <a:buFontTx/>
              <a:buNone/>
              <a:defRPr/>
            </a:pPr>
            <a:r>
              <a:rPr kumimoji="0" lang="en-US" sz="1300" b="0" i="0" u="none" strike="noStrike" kern="1200" cap="none" spc="0" normalizeH="0" baseline="0" noProof="0" smtClean="0">
                <a:ln>
                  <a:noFill/>
                </a:ln>
                <a:solidFill>
                  <a:schemeClr val="tx1"/>
                </a:solidFill>
                <a:effectLst/>
                <a:uLnTx/>
                <a:uFillTx/>
                <a:latin typeface="Times New Roman" panose="02020603050405020304" charset="0"/>
                <a:ea typeface="+mn-ea"/>
                <a:cs typeface="+mn-cs"/>
              </a:rPr>
              <a:t>Chapter 2 — Instructions: Language of the Computer</a:t>
            </a:r>
          </a:p>
        </p:txBody>
      </p:sp>
      <p:sp>
        <p:nvSpPr>
          <p:cNvPr id="6148" name="Rectangle 7"/>
          <p:cNvSpPr txBox="1">
            <a:spLocks noGrp="1"/>
          </p:cNvSpPr>
          <p:nvPr>
            <p:ph type="sldNum" sz="quarter"/>
          </p:nvPr>
        </p:nvSpPr>
        <p:spPr>
          <a:xfrm>
            <a:off x="4022725" y="9723438"/>
            <a:ext cx="3076575" cy="511175"/>
          </a:xfrm>
          <a:prstGeom prst="rect">
            <a:avLst/>
          </a:prstGeom>
          <a:noFill/>
          <a:ln w="9525">
            <a:noFill/>
          </a:ln>
        </p:spPr>
        <p:txBody>
          <a:bodyPr vert="horz" wrap="square" lIns="96661" tIns="48331" rIns="96661" bIns="48331" anchor="b"/>
          <a:lstStyle/>
          <a:p>
            <a:pPr lvl="0" algn="r" defTabSz="967105" eaLnBrk="1" hangingPunct="1"/>
            <a:fld id="{9A0DB2DC-4C9A-4742-B13C-FB6460FD3503}" type="slidenum">
              <a:rPr lang="en-US" altLang="zh-CN" sz="1300" dirty="0">
                <a:latin typeface="Times New Roman" panose="02020603050405020304" charset="0"/>
              </a:rPr>
              <a:t>1</a:t>
            </a:fld>
            <a:endParaRPr lang="en-US" altLang="zh-CN" sz="1300" dirty="0">
              <a:latin typeface="Times New Roman" panose="02020603050405020304" charset="0"/>
            </a:endParaRPr>
          </a:p>
        </p:txBody>
      </p:sp>
      <p:sp>
        <p:nvSpPr>
          <p:cNvPr id="6149" name="Rectangle 2"/>
          <p:cNvSpPr>
            <a:spLocks noGrp="1" noRot="1" noChangeAspect="1" noTextEdit="1"/>
          </p:cNvSpPr>
          <p:nvPr>
            <p:ph type="sldImg"/>
          </p:nvPr>
        </p:nvSpPr>
        <p:spPr/>
      </p:sp>
      <p:sp>
        <p:nvSpPr>
          <p:cNvPr id="6150" name="Rectangle 3"/>
          <p:cNvSpPr>
            <a:spLocks noGrp="1"/>
          </p:cNvSpPr>
          <p:nvPr>
            <p:ph type="body"/>
          </p:nvPr>
        </p:nvSpPr>
        <p:spPr/>
        <p:txBody>
          <a:bodyPr wrap="square" lIns="96661" tIns="48331" rIns="96661" bIns="48331" anchor="t"/>
          <a:lstStyle/>
          <a:p>
            <a:pPr lvl="0" eaLnBrk="1" hangingPunct="1"/>
            <a:endParaRPr lang="en-AU" altLang="x-none" dirty="0"/>
          </a:p>
        </p:txBody>
      </p:sp>
    </p:spTree>
    <p:extLst>
      <p:ext uri="{BB962C8B-B14F-4D97-AF65-F5344CB8AC3E}">
        <p14:creationId xmlns:p14="http://schemas.microsoft.com/office/powerpoint/2010/main" val="31634554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11</a:t>
            </a:fld>
            <a:endParaRPr lang="en-US" altLang="en-US" dirty="0"/>
          </a:p>
        </p:txBody>
      </p:sp>
      <p:sp>
        <p:nvSpPr>
          <p:cNvPr id="62467" name="Rectangle 2"/>
          <p:cNvSpPr>
            <a:spLocks noGrp="1" noRot="1" noChangeAspect="1" noTextEdit="1"/>
          </p:cNvSpPr>
          <p:nvPr>
            <p:ph type="sldImg"/>
          </p:nvPr>
        </p:nvSpPr>
        <p:spPr/>
      </p:sp>
      <p:sp>
        <p:nvSpPr>
          <p:cNvPr id="62468"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3451199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12</a:t>
            </a:fld>
            <a:endParaRPr lang="en-US" altLang="en-US" dirty="0"/>
          </a:p>
        </p:txBody>
      </p:sp>
      <p:sp>
        <p:nvSpPr>
          <p:cNvPr id="63491" name="Rectangle 2"/>
          <p:cNvSpPr>
            <a:spLocks noGrp="1" noRot="1" noChangeAspect="1" noTextEdit="1"/>
          </p:cNvSpPr>
          <p:nvPr>
            <p:ph type="sldImg"/>
          </p:nvPr>
        </p:nvSpPr>
        <p:spPr/>
      </p:sp>
      <p:sp>
        <p:nvSpPr>
          <p:cNvPr id="63492"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331480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65539" name="Rectangle 2"/>
          <p:cNvSpPr>
            <a:spLocks noGrp="1" noRot="1" noChangeAspect="1" noTextEdit="1"/>
          </p:cNvSpPr>
          <p:nvPr>
            <p:ph type="sldImg"/>
          </p:nvPr>
        </p:nvSpPr>
        <p:spPr/>
      </p:sp>
      <p:sp>
        <p:nvSpPr>
          <p:cNvPr id="6554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506534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66563" name="Rectangle 2"/>
          <p:cNvSpPr>
            <a:spLocks noGrp="1" noRot="1" noChangeAspect="1" noTextEdit="1"/>
          </p:cNvSpPr>
          <p:nvPr>
            <p:ph type="sldImg"/>
          </p:nvPr>
        </p:nvSpPr>
        <p:spPr/>
      </p:sp>
      <p:sp>
        <p:nvSpPr>
          <p:cNvPr id="66564"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2960979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67587" name="Rectangle 2"/>
          <p:cNvSpPr>
            <a:spLocks noGrp="1" noRot="1" noChangeAspect="1" noTextEdit="1"/>
          </p:cNvSpPr>
          <p:nvPr>
            <p:ph type="sldImg"/>
          </p:nvPr>
        </p:nvSpPr>
        <p:spPr/>
      </p:sp>
      <p:sp>
        <p:nvSpPr>
          <p:cNvPr id="67588"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0589054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68611" name="Rectangle 2"/>
          <p:cNvSpPr>
            <a:spLocks noGrp="1" noRot="1" noChangeAspect="1" noTextEdit="1"/>
          </p:cNvSpPr>
          <p:nvPr>
            <p:ph type="sldImg"/>
          </p:nvPr>
        </p:nvSpPr>
        <p:spPr/>
      </p:sp>
      <p:sp>
        <p:nvSpPr>
          <p:cNvPr id="68612"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3061384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69635" name="Rectangle 2"/>
          <p:cNvSpPr>
            <a:spLocks noGrp="1" noRot="1" noChangeAspect="1" noTextEdit="1"/>
          </p:cNvSpPr>
          <p:nvPr>
            <p:ph type="sldImg"/>
          </p:nvPr>
        </p:nvSpPr>
        <p:spPr/>
      </p:sp>
      <p:sp>
        <p:nvSpPr>
          <p:cNvPr id="69636"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538633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20</a:t>
            </a:fld>
            <a:endParaRPr lang="en-US" altLang="en-US" dirty="0"/>
          </a:p>
        </p:txBody>
      </p:sp>
      <p:sp>
        <p:nvSpPr>
          <p:cNvPr id="70659" name="Rectangle 2"/>
          <p:cNvSpPr>
            <a:spLocks noGrp="1" noRot="1" noChangeAspect="1" noTextEdit="1"/>
          </p:cNvSpPr>
          <p:nvPr>
            <p:ph type="sldImg"/>
          </p:nvPr>
        </p:nvSpPr>
        <p:spPr/>
      </p:sp>
      <p:sp>
        <p:nvSpPr>
          <p:cNvPr id="70660"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3791210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21</a:t>
            </a:fld>
            <a:endParaRPr lang="en-US" altLang="en-US" dirty="0"/>
          </a:p>
        </p:txBody>
      </p:sp>
      <p:sp>
        <p:nvSpPr>
          <p:cNvPr id="71683" name="Rectangle 2"/>
          <p:cNvSpPr>
            <a:spLocks noGrp="1" noRot="1" noChangeAspect="1" noTextEdit="1"/>
          </p:cNvSpPr>
          <p:nvPr>
            <p:ph type="sldImg"/>
          </p:nvPr>
        </p:nvSpPr>
        <p:spPr/>
      </p:sp>
      <p:sp>
        <p:nvSpPr>
          <p:cNvPr id="71684"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3299652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22</a:t>
            </a:fld>
            <a:endParaRPr lang="en-US" altLang="en-US" dirty="0"/>
          </a:p>
        </p:txBody>
      </p:sp>
      <p:sp>
        <p:nvSpPr>
          <p:cNvPr id="72707" name="Rectangle 2"/>
          <p:cNvSpPr>
            <a:spLocks noGrp="1" noRot="1" noChangeAspect="1" noTextEdit="1"/>
          </p:cNvSpPr>
          <p:nvPr>
            <p:ph type="sldImg"/>
          </p:nvPr>
        </p:nvSpPr>
        <p:spPr/>
      </p:sp>
      <p:sp>
        <p:nvSpPr>
          <p:cNvPr id="72708"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4099165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r>
              <a:rPr sz="1200" b="0" i="0" dirty="0">
                <a:latin typeface="Times New Roman" panose="02020603050405020304" charset="0"/>
              </a:rPr>
              <a:t>15.#</a:t>
            </a:r>
          </a:p>
        </p:txBody>
      </p:sp>
      <p:sp>
        <p:nvSpPr>
          <p:cNvPr id="22530" name="Rectangle 2"/>
          <p:cNvSpPr>
            <a:spLocks noGrp="1" noRot="1" noChangeAspect="1" noTextEdit="1"/>
          </p:cNvSpPr>
          <p:nvPr>
            <p:ph type="sldImg"/>
          </p:nvPr>
        </p:nvSpPr>
        <p:spPr/>
      </p:sp>
      <p:sp>
        <p:nvSpPr>
          <p:cNvPr id="22531" name="Rectangle 3"/>
          <p:cNvSpPr>
            <a:spLocks noGrp="1"/>
          </p:cNvSpPr>
          <p:nvPr>
            <p:ph type="body" idx="1"/>
          </p:nvPr>
        </p:nvSpPr>
        <p:spPr/>
        <p:txBody>
          <a:bodyPr wrap="square" lIns="91440" tIns="45720" rIns="91440" bIns="45720" anchor="t"/>
          <a:lstStyle/>
          <a:p>
            <a:pPr lvl="0" eaLnBrk="1" hangingPunct="1"/>
            <a:endParaRPr dirty="0"/>
          </a:p>
        </p:txBody>
      </p:sp>
    </p:spTree>
    <p:extLst>
      <p:ext uri="{BB962C8B-B14F-4D97-AF65-F5344CB8AC3E}">
        <p14:creationId xmlns:p14="http://schemas.microsoft.com/office/powerpoint/2010/main" val="13564918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23</a:t>
            </a:fld>
            <a:endParaRPr lang="en-US" altLang="en-US" dirty="0"/>
          </a:p>
        </p:txBody>
      </p:sp>
      <p:sp>
        <p:nvSpPr>
          <p:cNvPr id="73731" name="Rectangle 2"/>
          <p:cNvSpPr>
            <a:spLocks noGrp="1" noRot="1" noChangeAspect="1" noTextEdit="1"/>
          </p:cNvSpPr>
          <p:nvPr>
            <p:ph type="sldImg"/>
          </p:nvPr>
        </p:nvSpPr>
        <p:spPr/>
      </p:sp>
      <p:sp>
        <p:nvSpPr>
          <p:cNvPr id="73732"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16203560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24</a:t>
            </a:fld>
            <a:endParaRPr lang="en-US" altLang="en-US" dirty="0"/>
          </a:p>
        </p:txBody>
      </p:sp>
      <p:sp>
        <p:nvSpPr>
          <p:cNvPr id="74755" name="Rectangle 2"/>
          <p:cNvSpPr>
            <a:spLocks noGrp="1" noRot="1" noChangeAspect="1" noTextEdit="1"/>
          </p:cNvSpPr>
          <p:nvPr>
            <p:ph type="sldImg"/>
          </p:nvPr>
        </p:nvSpPr>
        <p:spPr/>
      </p:sp>
      <p:sp>
        <p:nvSpPr>
          <p:cNvPr id="74756"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7131425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5779" name="Rectangle 2"/>
          <p:cNvSpPr>
            <a:spLocks noGrp="1" noRot="1" noChangeAspect="1" noTextEdit="1"/>
          </p:cNvSpPr>
          <p:nvPr>
            <p:ph type="sldImg"/>
          </p:nvPr>
        </p:nvSpPr>
        <p:spPr/>
      </p:sp>
      <p:sp>
        <p:nvSpPr>
          <p:cNvPr id="7578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972620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5779" name="Rectangle 2"/>
          <p:cNvSpPr>
            <a:spLocks noGrp="1" noRot="1" noChangeAspect="1" noTextEdit="1"/>
          </p:cNvSpPr>
          <p:nvPr>
            <p:ph type="sldImg"/>
          </p:nvPr>
        </p:nvSpPr>
        <p:spPr/>
      </p:sp>
      <p:sp>
        <p:nvSpPr>
          <p:cNvPr id="7578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242520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5779" name="Rectangle 2"/>
          <p:cNvSpPr>
            <a:spLocks noGrp="1" noRot="1" noChangeAspect="1" noTextEdit="1"/>
          </p:cNvSpPr>
          <p:nvPr>
            <p:ph type="sldImg"/>
          </p:nvPr>
        </p:nvSpPr>
        <p:spPr/>
      </p:sp>
      <p:sp>
        <p:nvSpPr>
          <p:cNvPr id="7578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21294928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6803" name="Rectangle 2"/>
          <p:cNvSpPr>
            <a:spLocks noGrp="1" noRot="1" noChangeAspect="1" noTextEdit="1"/>
          </p:cNvSpPr>
          <p:nvPr>
            <p:ph type="sldImg"/>
          </p:nvPr>
        </p:nvSpPr>
        <p:spPr/>
      </p:sp>
      <p:sp>
        <p:nvSpPr>
          <p:cNvPr id="76804"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7323012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7827" name="Rectangle 2"/>
          <p:cNvSpPr>
            <a:spLocks noGrp="1" noRot="1" noChangeAspect="1" noTextEdit="1"/>
          </p:cNvSpPr>
          <p:nvPr>
            <p:ph type="sldImg"/>
          </p:nvPr>
        </p:nvSpPr>
        <p:spPr/>
      </p:sp>
      <p:sp>
        <p:nvSpPr>
          <p:cNvPr id="77828"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75955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8851" name="Rectangle 2"/>
          <p:cNvSpPr>
            <a:spLocks noGrp="1" noRot="1" noChangeAspect="1" noTextEdit="1"/>
          </p:cNvSpPr>
          <p:nvPr>
            <p:ph type="sldImg"/>
          </p:nvPr>
        </p:nvSpPr>
        <p:spPr/>
      </p:sp>
      <p:sp>
        <p:nvSpPr>
          <p:cNvPr id="78852"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1133039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79875" name="Rectangle 2"/>
          <p:cNvSpPr>
            <a:spLocks noGrp="1" noRot="1" noChangeAspect="1" noTextEdit="1"/>
          </p:cNvSpPr>
          <p:nvPr>
            <p:ph type="sldImg"/>
          </p:nvPr>
        </p:nvSpPr>
        <p:spPr/>
      </p:sp>
      <p:sp>
        <p:nvSpPr>
          <p:cNvPr id="79876"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2965586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32</a:t>
            </a:fld>
            <a:endParaRPr lang="en-US" altLang="en-US" dirty="0"/>
          </a:p>
        </p:txBody>
      </p:sp>
      <p:sp>
        <p:nvSpPr>
          <p:cNvPr id="80899" name="Rectangle 2"/>
          <p:cNvSpPr>
            <a:spLocks noGrp="1" noRot="1" noChangeAspect="1" noTextEdit="1"/>
          </p:cNvSpPr>
          <p:nvPr>
            <p:ph type="sldImg"/>
          </p:nvPr>
        </p:nvSpPr>
        <p:spPr/>
      </p:sp>
      <p:sp>
        <p:nvSpPr>
          <p:cNvPr id="80900"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199184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55299" name="Rectangle 2"/>
          <p:cNvSpPr>
            <a:spLocks noGrp="1" noRot="1" noChangeAspect="1" noTextEdit="1"/>
          </p:cNvSpPr>
          <p:nvPr>
            <p:ph type="sldImg"/>
          </p:nvPr>
        </p:nvSpPr>
        <p:spPr/>
      </p:sp>
      <p:sp>
        <p:nvSpPr>
          <p:cNvPr id="5530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19668328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33</a:t>
            </a:fld>
            <a:endParaRPr lang="en-US" altLang="en-US" dirty="0"/>
          </a:p>
        </p:txBody>
      </p:sp>
      <p:sp>
        <p:nvSpPr>
          <p:cNvPr id="81923" name="Rectangle 2"/>
          <p:cNvSpPr>
            <a:spLocks noGrp="1" noRot="1" noChangeAspect="1" noTextEdit="1"/>
          </p:cNvSpPr>
          <p:nvPr>
            <p:ph type="sldImg"/>
          </p:nvPr>
        </p:nvSpPr>
        <p:spPr/>
      </p:sp>
      <p:sp>
        <p:nvSpPr>
          <p:cNvPr id="81924"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41225665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82947" name="Rectangle 2"/>
          <p:cNvSpPr>
            <a:spLocks noGrp="1" noRot="1" noChangeAspect="1" noTextEdit="1"/>
          </p:cNvSpPr>
          <p:nvPr>
            <p:ph type="sldImg"/>
          </p:nvPr>
        </p:nvSpPr>
        <p:spPr/>
      </p:sp>
      <p:sp>
        <p:nvSpPr>
          <p:cNvPr id="82948"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7444486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83971" name="Rectangle 2"/>
          <p:cNvSpPr>
            <a:spLocks noGrp="1" noRot="1" noChangeAspect="1" noTextEdit="1"/>
          </p:cNvSpPr>
          <p:nvPr>
            <p:ph type="sldImg"/>
          </p:nvPr>
        </p:nvSpPr>
        <p:spPr/>
      </p:sp>
      <p:sp>
        <p:nvSpPr>
          <p:cNvPr id="83972"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29144198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37</a:t>
            </a:fld>
            <a:endParaRPr lang="en-US" altLang="en-US" dirty="0"/>
          </a:p>
        </p:txBody>
      </p:sp>
      <p:sp>
        <p:nvSpPr>
          <p:cNvPr id="84995" name="Rectangle 2"/>
          <p:cNvSpPr>
            <a:spLocks noGrp="1" noRot="1" noChangeAspect="1" noTextEdit="1"/>
          </p:cNvSpPr>
          <p:nvPr>
            <p:ph type="sldImg"/>
          </p:nvPr>
        </p:nvSpPr>
        <p:spPr/>
      </p:sp>
      <p:sp>
        <p:nvSpPr>
          <p:cNvPr id="84996"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2433259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86019" name="Rectangle 2"/>
          <p:cNvSpPr>
            <a:spLocks noGrp="1" noRot="1" noChangeAspect="1" noTextEdit="1"/>
          </p:cNvSpPr>
          <p:nvPr>
            <p:ph type="sldImg"/>
          </p:nvPr>
        </p:nvSpPr>
        <p:spPr/>
      </p:sp>
      <p:sp>
        <p:nvSpPr>
          <p:cNvPr id="86020"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222488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56323" name="Rectangle 2"/>
          <p:cNvSpPr>
            <a:spLocks noGrp="1" noRot="1" noChangeAspect="1" noTextEdit="1"/>
          </p:cNvSpPr>
          <p:nvPr>
            <p:ph type="sldImg"/>
          </p:nvPr>
        </p:nvSpPr>
        <p:spPr/>
      </p:sp>
      <p:sp>
        <p:nvSpPr>
          <p:cNvPr id="56324"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429564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57347" name="Rectangle 2"/>
          <p:cNvSpPr>
            <a:spLocks noGrp="1" noRot="1" noChangeAspect="1" noTextEdit="1"/>
          </p:cNvSpPr>
          <p:nvPr>
            <p:ph type="sldImg"/>
          </p:nvPr>
        </p:nvSpPr>
        <p:spPr/>
      </p:sp>
      <p:sp>
        <p:nvSpPr>
          <p:cNvPr id="57348"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070116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58371" name="Rectangle 2"/>
          <p:cNvSpPr>
            <a:spLocks noGrp="1" noRot="1" noChangeAspect="1" noTextEdit="1"/>
          </p:cNvSpPr>
          <p:nvPr>
            <p:ph type="sldImg"/>
          </p:nvPr>
        </p:nvSpPr>
        <p:spPr/>
      </p:sp>
      <p:sp>
        <p:nvSpPr>
          <p:cNvPr id="58372"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3575604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6"/>
          <p:cNvSpPr txBox="1">
            <a:spLocks noGrp="1"/>
          </p:cNvSpPr>
          <p:nvPr>
            <p:ph type="ftr" sz="quarter"/>
          </p:nvPr>
        </p:nvSpPr>
        <p:spPr>
          <a:xfrm>
            <a:off x="0" y="8685213"/>
            <a:ext cx="2971800" cy="457200"/>
          </a:xfrm>
          <a:prstGeom prst="rect">
            <a:avLst/>
          </a:prstGeom>
          <a:noFill/>
          <a:ln w="9525">
            <a:noFill/>
          </a:ln>
        </p:spPr>
        <p:txBody>
          <a:bodyPr anchor="b"/>
          <a:lstStyle/>
          <a:p>
            <a:pPr lvl="0" eaLnBrk="1" hangingPunct="1">
              <a:spcBef>
                <a:spcPct val="0"/>
              </a:spcBef>
            </a:pPr>
            <a:r>
              <a:rPr lang="en-US" altLang="en-US" dirty="0"/>
              <a:t>19.#</a:t>
            </a:r>
          </a:p>
        </p:txBody>
      </p:sp>
      <p:sp>
        <p:nvSpPr>
          <p:cNvPr id="59395" name="Rectangle 2"/>
          <p:cNvSpPr>
            <a:spLocks noGrp="1" noRot="1" noChangeAspect="1" noTextEdit="1"/>
          </p:cNvSpPr>
          <p:nvPr>
            <p:ph type="sldImg"/>
          </p:nvPr>
        </p:nvSpPr>
        <p:spPr/>
      </p:sp>
      <p:sp>
        <p:nvSpPr>
          <p:cNvPr id="59396" name="Rectangle 3"/>
          <p:cNvSpPr>
            <a:spLocks noGrp="1"/>
          </p:cNvSpPr>
          <p:nvPr>
            <p:ph type="body" idx="1"/>
          </p:nvPr>
        </p:nvSpPr>
        <p:spPr/>
        <p:txBody>
          <a:bodyPr wrap="square" lIns="91440" tIns="45720" rIns="91440" bIns="45720" anchor="t"/>
          <a:lstStyle/>
          <a:p>
            <a:pPr lvl="0" eaLnBrk="1" hangingPunct="1"/>
            <a:endParaRPr lang="en-US" altLang="en-US" dirty="0"/>
          </a:p>
        </p:txBody>
      </p:sp>
    </p:spTree>
    <p:extLst>
      <p:ext uri="{BB962C8B-B14F-4D97-AF65-F5344CB8AC3E}">
        <p14:creationId xmlns:p14="http://schemas.microsoft.com/office/powerpoint/2010/main" val="2925127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9</a:t>
            </a:fld>
            <a:endParaRPr lang="en-US" altLang="en-US" dirty="0"/>
          </a:p>
        </p:txBody>
      </p:sp>
      <p:sp>
        <p:nvSpPr>
          <p:cNvPr id="60419" name="Rectangle 2"/>
          <p:cNvSpPr>
            <a:spLocks noGrp="1" noRot="1" noChangeAspect="1" noTextEdit="1"/>
          </p:cNvSpPr>
          <p:nvPr>
            <p:ph type="sldImg"/>
          </p:nvPr>
        </p:nvSpPr>
        <p:spPr/>
      </p:sp>
      <p:sp>
        <p:nvSpPr>
          <p:cNvPr id="60420"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3491394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pPr>
            <a:fld id="{9A0DB2DC-4C9A-4742-B13C-FB6460FD3503}" type="slidenum">
              <a:rPr lang="en-US" altLang="en-US" dirty="0"/>
              <a:t>10</a:t>
            </a:fld>
            <a:endParaRPr lang="en-US" altLang="en-US" dirty="0"/>
          </a:p>
        </p:txBody>
      </p:sp>
      <p:sp>
        <p:nvSpPr>
          <p:cNvPr id="61443" name="Rectangle 2"/>
          <p:cNvSpPr>
            <a:spLocks noGrp="1" noRot="1" noChangeAspect="1" noTextEdit="1"/>
          </p:cNvSpPr>
          <p:nvPr>
            <p:ph type="sldImg"/>
          </p:nvPr>
        </p:nvSpPr>
        <p:spPr/>
      </p:sp>
      <p:sp>
        <p:nvSpPr>
          <p:cNvPr id="61444" name="Rectangle 3"/>
          <p:cNvSpPr>
            <a:spLocks noGrp="1"/>
          </p:cNvSpPr>
          <p:nvPr>
            <p:ph type="body" idx="1"/>
          </p:nvPr>
        </p:nvSpPr>
        <p:spPr/>
        <p:txBody>
          <a:bodyPr wrap="square" lIns="91440" tIns="45720" rIns="91440" bIns="45720" anchor="t"/>
          <a:lstStyle/>
          <a:p>
            <a:pPr lvl="0"/>
            <a:endParaRPr lang="en-US" altLang="en-US" dirty="0"/>
          </a:p>
        </p:txBody>
      </p:sp>
    </p:spTree>
    <p:extLst>
      <p:ext uri="{BB962C8B-B14F-4D97-AF65-F5344CB8AC3E}">
        <p14:creationId xmlns:p14="http://schemas.microsoft.com/office/powerpoint/2010/main" val="2028016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fontAlgn="base"/>
            <a:r>
              <a:rPr lang="en-US" strike="noStrike" noProof="1" smtClean="0"/>
              <a:t>Click to edit Master title style</a:t>
            </a:r>
            <a:endParaRPr lang="en-US" strike="noStrike" noProof="1"/>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en-US" strike="noStrike" noProof="1" smtClean="0"/>
              <a:t>Click to edit Master subtitle style</a:t>
            </a:r>
            <a:endParaRPr lang="en-US" strike="noStrike"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pPr fontAlgn="base"/>
            <a:r>
              <a:rPr lang="en-US" strike="noStrike" noProof="1" smtClean="0"/>
              <a:t>Click to edit Master title style</a:t>
            </a:r>
            <a:endParaRPr lang="en-US" strike="noStrike" noProof="1"/>
          </a:p>
        </p:txBody>
      </p:sp>
      <p:sp>
        <p:nvSpPr>
          <p:cNvPr id="3" name="Picture Placeholder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a:xfrm>
            <a:off x="457200" y="274638"/>
            <a:ext cx="6019800" cy="5851525"/>
          </a:xfrm>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bg1"/>
        </a:solidFill>
        <a:effectLst/>
      </p:bgPr>
    </p:bg>
    <p:spTree>
      <p:nvGrpSpPr>
        <p:cNvPr id="1" name=""/>
        <p:cNvGrpSpPr/>
        <p:nvPr/>
      </p:nvGrpSpPr>
      <p:grpSpPr>
        <a:xfrm>
          <a:off x="0" y="0"/>
          <a:ext cx="0" cy="0"/>
          <a:chOff x="0" y="0"/>
          <a:chExt cx="0" cy="0"/>
        </a:xfrm>
      </p:grpSpPr>
      <p:sp>
        <p:nvSpPr>
          <p:cNvPr id="8" name="Rectangle 7"/>
          <p:cNvSpPr>
            <a:spLocks noChangeArrowheads="1"/>
          </p:cNvSpPr>
          <p:nvPr/>
        </p:nvSpPr>
        <p:spPr bwMode="auto">
          <a:xfrm>
            <a:off x="0" y="0"/>
            <a:ext cx="9144000" cy="765175"/>
          </a:xfrm>
          <a:prstGeom prst="rect">
            <a:avLst/>
          </a:prstGeom>
          <a:solidFill>
            <a:schemeClr val="accent6">
              <a:lumMod val="40000"/>
              <a:lumOff val="60000"/>
            </a:schemeClr>
          </a:solidFill>
          <a:ln w="9525">
            <a:noFill/>
            <a:miter lim="800000"/>
          </a:ln>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GB" sz="2400" b="0" i="0" u="none" strike="noStrike" kern="1200" cap="none" spc="0" normalizeH="0" baseline="0" noProof="0">
              <a:ln>
                <a:noFill/>
              </a:ln>
              <a:solidFill>
                <a:schemeClr val="bg1"/>
              </a:solidFill>
              <a:effectLst/>
              <a:uLnTx/>
              <a:uFillTx/>
              <a:latin typeface="Arial" panose="020B0604020202020204" pitchFamily="34" charset="0"/>
              <a:ea typeface="+mn-ea"/>
              <a:cs typeface="+mn-cs"/>
            </a:endParaRPr>
          </a:p>
        </p:txBody>
      </p:sp>
      <p:sp>
        <p:nvSpPr>
          <p:cNvPr id="9" name="Rectangle 9"/>
          <p:cNvSpPr>
            <a:spLocks noChangeArrowheads="1"/>
          </p:cNvSpPr>
          <p:nvPr/>
        </p:nvSpPr>
        <p:spPr bwMode="auto">
          <a:xfrm>
            <a:off x="0" y="765175"/>
            <a:ext cx="9144000" cy="17463"/>
          </a:xfrm>
          <a:prstGeom prst="rect">
            <a:avLst/>
          </a:prstGeom>
          <a:solidFill>
            <a:srgbClr val="000000"/>
          </a:soli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0" name="Rectangle 19"/>
          <p:cNvSpPr>
            <a:spLocks noChangeArrowheads="1"/>
          </p:cNvSpPr>
          <p:nvPr/>
        </p:nvSpPr>
        <p:spPr bwMode="auto">
          <a:xfrm>
            <a:off x="2197100" y="765175"/>
            <a:ext cx="46038" cy="5732463"/>
          </a:xfrm>
          <a:prstGeom prst="rect">
            <a:avLst/>
          </a:prstGeom>
          <a:gradFill rotWithShape="1">
            <a:gsLst>
              <a:gs pos="0">
                <a:srgbClr val="808080"/>
              </a:gs>
              <a:gs pos="100000">
                <a:srgbClr val="FFFFFF"/>
              </a:gs>
            </a:gsLst>
            <a:lin ang="540000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1" name="Rectangle 20"/>
          <p:cNvSpPr>
            <a:spLocks noChangeArrowheads="1"/>
          </p:cNvSpPr>
          <p:nvPr/>
        </p:nvSpPr>
        <p:spPr bwMode="auto">
          <a:xfrm>
            <a:off x="2559050" y="1195388"/>
            <a:ext cx="46038" cy="3816350"/>
          </a:xfrm>
          <a:prstGeom prst="rect">
            <a:avLst/>
          </a:prstGeom>
          <a:gradFill rotWithShape="1">
            <a:gsLst>
              <a:gs pos="0">
                <a:srgbClr val="767D79"/>
              </a:gs>
              <a:gs pos="100000">
                <a:schemeClr val="bg1"/>
              </a:gs>
            </a:gsLst>
            <a:lin ang="540000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2" name="Rectangle 21"/>
          <p:cNvSpPr>
            <a:spLocks noChangeArrowheads="1"/>
          </p:cNvSpPr>
          <p:nvPr/>
        </p:nvSpPr>
        <p:spPr bwMode="auto">
          <a:xfrm>
            <a:off x="2341563" y="1916113"/>
            <a:ext cx="6623050" cy="46038"/>
          </a:xfrm>
          <a:prstGeom prst="rect">
            <a:avLst/>
          </a:prstGeom>
          <a:gradFill rotWithShape="1">
            <a:gsLst>
              <a:gs pos="0">
                <a:srgbClr val="5F5F5F"/>
              </a:gs>
              <a:gs pos="100000">
                <a:schemeClr val="bg1"/>
              </a:gs>
            </a:gsLst>
            <a:lin ang="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3" name="Rectangle 38"/>
          <p:cNvSpPr>
            <a:spLocks noChangeArrowheads="1"/>
          </p:cNvSpPr>
          <p:nvPr/>
        </p:nvSpPr>
        <p:spPr bwMode="auto">
          <a:xfrm>
            <a:off x="0" y="6308725"/>
            <a:ext cx="9144000" cy="549275"/>
          </a:xfrm>
          <a:prstGeom prst="rect">
            <a:avLst/>
          </a:prstGeom>
          <a:solidFill>
            <a:schemeClr val="accent6">
              <a:lumMod val="40000"/>
              <a:lumOff val="60000"/>
            </a:schemeClr>
          </a:solidFill>
          <a:ln w="9525">
            <a:noFill/>
            <a:miter lim="800000"/>
          </a:ln>
          <a:effectLst/>
        </p:spPr>
        <p:txBody>
          <a:bodyPr wrap="none" anchor="ct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dirty="0">
              <a:ln>
                <a:noFill/>
              </a:ln>
              <a:solidFill>
                <a:schemeClr val="tx1"/>
              </a:solidFill>
              <a:effectLst/>
              <a:uLnTx/>
              <a:uFillTx/>
              <a:latin typeface="Arial Black" panose="020B0A04020102020204" pitchFamily="34" charset="0"/>
              <a:ea typeface="+mn-ea"/>
              <a:cs typeface="+mn-cs"/>
            </a:endParaRPr>
          </a:p>
        </p:txBody>
      </p:sp>
      <p:sp>
        <p:nvSpPr>
          <p:cNvPr id="14" name="Rectangle 39"/>
          <p:cNvSpPr>
            <a:spLocks noChangeArrowheads="1"/>
          </p:cNvSpPr>
          <p:nvPr/>
        </p:nvSpPr>
        <p:spPr bwMode="auto">
          <a:xfrm>
            <a:off x="0" y="6308725"/>
            <a:ext cx="9144000" cy="17463"/>
          </a:xfrm>
          <a:prstGeom prst="rect">
            <a:avLst/>
          </a:prstGeom>
          <a:solidFill>
            <a:srgbClr val="000000"/>
          </a:soli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5" name="Text Box 42"/>
          <p:cNvSpPr txBox="1">
            <a:spLocks noChangeArrowheads="1"/>
          </p:cNvSpPr>
          <p:nvPr/>
        </p:nvSpPr>
        <p:spPr bwMode="auto">
          <a:xfrm>
            <a:off x="8388350" y="6497638"/>
            <a:ext cx="576263" cy="274638"/>
          </a:xfrm>
          <a:prstGeom prst="rect">
            <a:avLst/>
          </a:prstGeom>
          <a:noFill/>
          <a:ln w="9525">
            <a:noFill/>
            <a:miter lim="800000"/>
          </a:ln>
          <a:effectLst/>
        </p:spPr>
        <p:txBody>
          <a:bodyPr>
            <a:spAutoFit/>
          </a:bodyP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C6593B8-455B-4147-8342-0DD5E2CC034A}" type="slidenum">
              <a:rPr kumimoji="0" lang="en-AU" sz="1200" b="1"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rPr>
              <a:t>‹#›</a:t>
            </a:fld>
            <a:endParaRPr kumimoji="0" lang="en-GB" sz="1200" b="0"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28650" y="365125"/>
            <a:ext cx="7886700" cy="58118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2"/>
          </p:nvPr>
        </p:nvSpPr>
        <p:spPr>
          <a:xfrm>
            <a:off x="-76200" y="6400800"/>
            <a:ext cx="1905000" cy="457200"/>
          </a:xfrm>
        </p:spPr>
        <p:txBody>
          <a:bodyPr/>
          <a:lstStyle/>
          <a:p>
            <a:pPr lvl="0"/>
            <a:r>
              <a:t>11.</a:t>
            </a:r>
            <a:fld id="{9A0DB2DC-4C9A-4742-B13C-FB6460FD3503}" type="slidenum">
              <a:rPr lang="en-US" sz="2000" b="1">
                <a:solidFill>
                  <a:schemeClr val="bg2"/>
                </a:solidFill>
                <a:latin typeface="Arial" panose="020B0604020202020204" pitchFamily="34" charset="0"/>
              </a:rPr>
              <a:t>‹#›</a:t>
            </a:fld>
            <a:endParaRPr lang="en-US" sz="2000" b="1">
              <a:solidFill>
                <a:schemeClr val="bg2"/>
              </a:solidFill>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35" b="1" i="0">
                <a:solidFill>
                  <a:schemeClr val="tx1"/>
                </a:solidFill>
                <a:latin typeface="Times New Roman" panose="02020603050405020304"/>
                <a:cs typeface="Times New Roman" panose="02020603050405020304"/>
              </a:defRPr>
            </a:lvl1pPr>
          </a:lstStyle>
          <a:p>
            <a:endParaRPr/>
          </a:p>
        </p:txBody>
      </p:sp>
      <p:sp>
        <p:nvSpPr>
          <p:cNvPr id="3" name="Holder 3"/>
          <p:cNvSpPr>
            <a:spLocks noGrp="1"/>
          </p:cNvSpPr>
          <p:nvPr>
            <p:ph type="ftr" sz="quarter" idx="5"/>
          </p:nvPr>
        </p:nvSpPr>
        <p:spPr>
          <a:xfrm>
            <a:off x="3108960" y="6377939"/>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457200" y="6377939"/>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12/3/2020</a:t>
            </a:fld>
            <a:endParaRPr lang="en-US"/>
          </a:p>
        </p:txBody>
      </p:sp>
      <p:sp>
        <p:nvSpPr>
          <p:cNvPr id="5" name="Holder 5"/>
          <p:cNvSpPr>
            <a:spLocks noGrp="1"/>
          </p:cNvSpPr>
          <p:nvPr>
            <p:ph type="sldNum" sz="quarter" idx="7"/>
          </p:nvPr>
        </p:nvSpPr>
        <p:spPr>
          <a:xfrm>
            <a:off x="664737" y="6243369"/>
            <a:ext cx="575572" cy="253360"/>
          </a:xfrm>
          <a:prstGeom prst="rect">
            <a:avLst/>
          </a:prstGeom>
        </p:spPr>
        <p:txBody>
          <a:bodyPr lIns="0" tIns="0" rIns="0" bIns="0"/>
          <a:lstStyle>
            <a:lvl1pPr>
              <a:defRPr sz="1710" b="1" i="0">
                <a:solidFill>
                  <a:srgbClr val="1B1B1B"/>
                </a:solidFill>
                <a:latin typeface="Arial" panose="020B0604020202020204"/>
                <a:cs typeface="Arial" panose="020B0604020202020204"/>
              </a:defRPr>
            </a:lvl1pPr>
          </a:lstStyle>
          <a:p>
            <a:pPr marL="10795">
              <a:lnSpc>
                <a:spcPts val="1815"/>
              </a:lnSpc>
            </a:pPr>
            <a:r>
              <a:rPr lang="en-IN" spc="-4" smtClean="0"/>
              <a:t>13.</a:t>
            </a:r>
            <a:fld id="{81D60167-4931-47E6-BA6A-407CBD079E47}" type="slidenum">
              <a:rPr lang="en-IN" spc="-4" smtClean="0"/>
              <a:t>‹#›</a:t>
            </a:fld>
            <a:endParaRPr spc="-4"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fontAlgn="base"/>
            <a:r>
              <a:rPr lang="en-US" strike="noStrike" noProof="1" smtClean="0"/>
              <a:t>Click to edit Master title style</a:t>
            </a:r>
            <a:endParaRPr lang="en-US" strike="noStrike" noProof="1"/>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en-US" strike="noStrike" noProof="1" smtClean="0"/>
              <a:t>Click to edit Master subtitle style</a:t>
            </a:r>
            <a:endParaRPr lang="en-US" strike="noStrike" noProof="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lvl1pPr>
              <a:defRPr sz="2800"/>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457200" y="990600"/>
            <a:ext cx="8229600" cy="5135563"/>
          </a:xfrm>
        </p:spPr>
        <p:txBody>
          <a:bodyPr/>
          <a:lstStyle>
            <a:lvl1pPr>
              <a:defRPr sz="2000"/>
            </a:lvl1pPr>
            <a:lvl2pPr>
              <a:defRPr sz="1800"/>
            </a:lvl2pPr>
            <a:lvl3pPr>
              <a:defRPr sz="1600"/>
            </a:lvl3pPr>
            <a:lvl4pPr>
              <a:defRPr sz="1200"/>
            </a:lvl4pPr>
            <a:lvl5pPr>
              <a:defRPr sz="1200"/>
            </a:lvl5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lvl1pPr>
              <a:defRPr sz="2800"/>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457200" y="990600"/>
            <a:ext cx="8229600" cy="5135563"/>
          </a:xfrm>
        </p:spPr>
        <p:txBody>
          <a:bodyPr/>
          <a:lstStyle>
            <a:lvl1pPr>
              <a:defRPr sz="2000"/>
            </a:lvl1pPr>
            <a:lvl2pPr>
              <a:defRPr sz="1800"/>
            </a:lvl2pPr>
            <a:lvl3pPr>
              <a:defRPr sz="1600"/>
            </a:lvl3pPr>
            <a:lvl4pPr>
              <a:defRPr sz="1200"/>
            </a:lvl4pPr>
            <a:lvl5pPr>
              <a:defRPr sz="1200"/>
            </a:lvl5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en-US" strike="noStrike" noProof="1" smtClean="0"/>
              <a:t>Click to edit Master text styles</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pPr fontAlgn="base"/>
            <a:r>
              <a:rPr lang="en-US" strike="noStrike" noProof="1" smtClean="0"/>
              <a:t>Click to edit Master title style</a:t>
            </a:r>
            <a:endParaRPr lang="en-US" strike="noStrike" noProof="1"/>
          </a:p>
        </p:txBody>
      </p:sp>
      <p:sp>
        <p:nvSpPr>
          <p:cNvPr id="3" name="Picture Placeholder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pPr fontAlgn="base"/>
            <a:r>
              <a:rPr lang="en-US" strike="noStrike" noProof="1" smtClean="0"/>
              <a:t>Click to edit Master title style</a:t>
            </a:r>
            <a:endParaRPr lang="en-US" strike="noStrike" noProof="1"/>
          </a:p>
        </p:txBody>
      </p:sp>
      <p:sp>
        <p:nvSpPr>
          <p:cNvPr id="3" name="Vertical Text Placeholder 2"/>
          <p:cNvSpPr>
            <a:spLocks noGrp="1"/>
          </p:cNvSpPr>
          <p:nvPr>
            <p:ph type="body" orient="vert" idx="1"/>
          </p:nvPr>
        </p:nvSpPr>
        <p:spPr>
          <a:xfrm>
            <a:off x="457200" y="274638"/>
            <a:ext cx="6019800" cy="5851525"/>
          </a:xfrm>
        </p:spPr>
        <p:txBody>
          <a:bodyPr vert="eaVert"/>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bg1"/>
        </a:solidFill>
        <a:effectLst/>
      </p:bgPr>
    </p:bg>
    <p:spTree>
      <p:nvGrpSpPr>
        <p:cNvPr id="1" name=""/>
        <p:cNvGrpSpPr/>
        <p:nvPr/>
      </p:nvGrpSpPr>
      <p:grpSpPr>
        <a:xfrm>
          <a:off x="0" y="0"/>
          <a:ext cx="0" cy="0"/>
          <a:chOff x="0" y="0"/>
          <a:chExt cx="0" cy="0"/>
        </a:xfrm>
      </p:grpSpPr>
      <p:sp>
        <p:nvSpPr>
          <p:cNvPr id="8" name="Rectangle 7"/>
          <p:cNvSpPr>
            <a:spLocks noChangeArrowheads="1"/>
          </p:cNvSpPr>
          <p:nvPr/>
        </p:nvSpPr>
        <p:spPr bwMode="auto">
          <a:xfrm>
            <a:off x="0" y="0"/>
            <a:ext cx="9144000" cy="765175"/>
          </a:xfrm>
          <a:prstGeom prst="rect">
            <a:avLst/>
          </a:prstGeom>
          <a:solidFill>
            <a:schemeClr val="accent6">
              <a:lumMod val="40000"/>
              <a:lumOff val="60000"/>
            </a:schemeClr>
          </a:solidFill>
          <a:ln w="9525">
            <a:noFill/>
            <a:miter lim="800000"/>
          </a:ln>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GB" sz="2400" b="0" i="0" u="none" strike="noStrike" kern="1200" cap="none" spc="0" normalizeH="0" baseline="0" noProof="0">
              <a:ln>
                <a:noFill/>
              </a:ln>
              <a:solidFill>
                <a:schemeClr val="bg1"/>
              </a:solidFill>
              <a:effectLst/>
              <a:uLnTx/>
              <a:uFillTx/>
              <a:latin typeface="Arial" panose="020B0604020202020204" pitchFamily="34" charset="0"/>
              <a:ea typeface="+mn-ea"/>
              <a:cs typeface="+mn-cs"/>
            </a:endParaRPr>
          </a:p>
        </p:txBody>
      </p:sp>
      <p:sp>
        <p:nvSpPr>
          <p:cNvPr id="9" name="Rectangle 9"/>
          <p:cNvSpPr>
            <a:spLocks noChangeArrowheads="1"/>
          </p:cNvSpPr>
          <p:nvPr/>
        </p:nvSpPr>
        <p:spPr bwMode="auto">
          <a:xfrm>
            <a:off x="0" y="765175"/>
            <a:ext cx="9144000" cy="17463"/>
          </a:xfrm>
          <a:prstGeom prst="rect">
            <a:avLst/>
          </a:prstGeom>
          <a:solidFill>
            <a:srgbClr val="000000"/>
          </a:soli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0" name="Rectangle 19"/>
          <p:cNvSpPr>
            <a:spLocks noChangeArrowheads="1"/>
          </p:cNvSpPr>
          <p:nvPr/>
        </p:nvSpPr>
        <p:spPr bwMode="auto">
          <a:xfrm>
            <a:off x="2197100" y="765175"/>
            <a:ext cx="46038" cy="5732463"/>
          </a:xfrm>
          <a:prstGeom prst="rect">
            <a:avLst/>
          </a:prstGeom>
          <a:gradFill rotWithShape="1">
            <a:gsLst>
              <a:gs pos="0">
                <a:srgbClr val="808080"/>
              </a:gs>
              <a:gs pos="100000">
                <a:srgbClr val="FFFFFF"/>
              </a:gs>
            </a:gsLst>
            <a:lin ang="540000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1" name="Rectangle 20"/>
          <p:cNvSpPr>
            <a:spLocks noChangeArrowheads="1"/>
          </p:cNvSpPr>
          <p:nvPr/>
        </p:nvSpPr>
        <p:spPr bwMode="auto">
          <a:xfrm>
            <a:off x="2559050" y="1195388"/>
            <a:ext cx="46038" cy="3816350"/>
          </a:xfrm>
          <a:prstGeom prst="rect">
            <a:avLst/>
          </a:prstGeom>
          <a:gradFill rotWithShape="1">
            <a:gsLst>
              <a:gs pos="0">
                <a:srgbClr val="767D79"/>
              </a:gs>
              <a:gs pos="100000">
                <a:schemeClr val="bg1"/>
              </a:gs>
            </a:gsLst>
            <a:lin ang="540000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2" name="Rectangle 21"/>
          <p:cNvSpPr>
            <a:spLocks noChangeArrowheads="1"/>
          </p:cNvSpPr>
          <p:nvPr/>
        </p:nvSpPr>
        <p:spPr bwMode="auto">
          <a:xfrm>
            <a:off x="2341563" y="1916113"/>
            <a:ext cx="6623050" cy="46038"/>
          </a:xfrm>
          <a:prstGeom prst="rect">
            <a:avLst/>
          </a:prstGeom>
          <a:gradFill rotWithShape="1">
            <a:gsLst>
              <a:gs pos="0">
                <a:srgbClr val="5F5F5F"/>
              </a:gs>
              <a:gs pos="100000">
                <a:schemeClr val="bg1"/>
              </a:gs>
            </a:gsLst>
            <a:lin ang="0" scaled="1"/>
          </a:gra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3" name="Rectangle 38"/>
          <p:cNvSpPr>
            <a:spLocks noChangeArrowheads="1"/>
          </p:cNvSpPr>
          <p:nvPr/>
        </p:nvSpPr>
        <p:spPr bwMode="auto">
          <a:xfrm>
            <a:off x="0" y="6308725"/>
            <a:ext cx="9144000" cy="549275"/>
          </a:xfrm>
          <a:prstGeom prst="rect">
            <a:avLst/>
          </a:prstGeom>
          <a:solidFill>
            <a:schemeClr val="accent6">
              <a:lumMod val="40000"/>
              <a:lumOff val="60000"/>
            </a:schemeClr>
          </a:solidFill>
          <a:ln w="9525">
            <a:noFill/>
            <a:miter lim="800000"/>
          </a:ln>
          <a:effectLst/>
        </p:spPr>
        <p:txBody>
          <a:bodyPr wrap="none" anchor="ct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dirty="0">
              <a:ln>
                <a:noFill/>
              </a:ln>
              <a:solidFill>
                <a:schemeClr val="tx1"/>
              </a:solidFill>
              <a:effectLst/>
              <a:uLnTx/>
              <a:uFillTx/>
              <a:latin typeface="Arial Black" panose="020B0A04020102020204" pitchFamily="34" charset="0"/>
              <a:ea typeface="+mn-ea"/>
              <a:cs typeface="+mn-cs"/>
            </a:endParaRPr>
          </a:p>
        </p:txBody>
      </p:sp>
      <p:sp>
        <p:nvSpPr>
          <p:cNvPr id="14" name="Rectangle 39"/>
          <p:cNvSpPr>
            <a:spLocks noChangeArrowheads="1"/>
          </p:cNvSpPr>
          <p:nvPr/>
        </p:nvSpPr>
        <p:spPr bwMode="auto">
          <a:xfrm>
            <a:off x="0" y="6308725"/>
            <a:ext cx="9144000" cy="17463"/>
          </a:xfrm>
          <a:prstGeom prst="rect">
            <a:avLst/>
          </a:prstGeom>
          <a:solidFill>
            <a:srgbClr val="000000"/>
          </a:solidFill>
          <a:ln>
            <a:noFill/>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60000"/>
              <a:buFont typeface="Wingdings" panose="05000000000000000000" pitchFamily="2" charset="2"/>
              <a:buNone/>
              <a:defRPr/>
            </a:pPr>
            <a:endParaRPr kumimoji="0" lang="en-US" sz="3200" b="0" i="0" u="none" strike="noStrike" kern="1200" cap="none" spc="0" normalizeH="0" baseline="0" noProof="0" smtClean="0">
              <a:ln>
                <a:noFill/>
              </a:ln>
              <a:solidFill>
                <a:schemeClr val="tx1"/>
              </a:solidFill>
              <a:effectLst/>
              <a:uLnTx/>
              <a:uFillTx/>
              <a:latin typeface="Arial Black" panose="020B0A04020102020204" pitchFamily="34" charset="0"/>
              <a:ea typeface="+mn-ea"/>
              <a:cs typeface="Arial" panose="020B0604020202020204" pitchFamily="34" charset="0"/>
            </a:endParaRPr>
          </a:p>
        </p:txBody>
      </p:sp>
      <p:sp>
        <p:nvSpPr>
          <p:cNvPr id="15" name="Text Box 42"/>
          <p:cNvSpPr txBox="1">
            <a:spLocks noChangeArrowheads="1"/>
          </p:cNvSpPr>
          <p:nvPr/>
        </p:nvSpPr>
        <p:spPr bwMode="auto">
          <a:xfrm>
            <a:off x="8388350" y="6497638"/>
            <a:ext cx="576263" cy="274638"/>
          </a:xfrm>
          <a:prstGeom prst="rect">
            <a:avLst/>
          </a:prstGeom>
          <a:noFill/>
          <a:ln w="9525">
            <a:noFill/>
            <a:miter lim="800000"/>
          </a:ln>
          <a:effectLst/>
        </p:spPr>
        <p:txBody>
          <a:bodyPr>
            <a:spAutoFit/>
          </a:bodyP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2C6593B8-455B-4147-8342-0DD5E2CC034A}" type="slidenum">
              <a:rPr kumimoji="0" lang="en-AU" sz="1200" b="1"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rPr>
              <a:t>‹#›</a:t>
            </a:fld>
            <a:endParaRPr kumimoji="0" lang="en-GB" sz="1200" b="0"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28650" y="365125"/>
            <a:ext cx="7886700" cy="58118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2"/>
          </p:nvPr>
        </p:nvSpPr>
        <p:spPr>
          <a:xfrm>
            <a:off x="-76200" y="6400800"/>
            <a:ext cx="1905000" cy="457200"/>
          </a:xfrm>
        </p:spPr>
        <p:txBody>
          <a:bodyPr/>
          <a:lstStyle/>
          <a:p>
            <a:pPr lvl="0"/>
            <a:r>
              <a:t>11.</a:t>
            </a:r>
            <a:fld id="{9A0DB2DC-4C9A-4742-B13C-FB6460FD3503}" type="slidenum">
              <a:rPr lang="en-US" sz="2000" b="1">
                <a:solidFill>
                  <a:schemeClr val="bg2"/>
                </a:solidFill>
                <a:latin typeface="Arial" panose="020B0604020202020204" pitchFamily="34" charset="0"/>
              </a:rPr>
              <a:t>‹#›</a:t>
            </a:fld>
            <a:endParaRPr lang="en-US" sz="2000" b="1">
              <a:solidFill>
                <a:schemeClr val="bg2"/>
              </a:solidFill>
              <a:latin typeface="Arial" panose="020B0604020202020204" pitchFamily="34" charset="0"/>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35" b="1" i="0">
                <a:solidFill>
                  <a:schemeClr val="tx1"/>
                </a:solidFill>
                <a:latin typeface="Times New Roman" panose="02020603050405020304"/>
                <a:cs typeface="Times New Roman" panose="02020603050405020304"/>
              </a:defRPr>
            </a:lvl1pPr>
          </a:lstStyle>
          <a:p>
            <a:endParaRPr/>
          </a:p>
        </p:txBody>
      </p:sp>
      <p:sp>
        <p:nvSpPr>
          <p:cNvPr id="3" name="Holder 3"/>
          <p:cNvSpPr>
            <a:spLocks noGrp="1"/>
          </p:cNvSpPr>
          <p:nvPr>
            <p:ph type="ftr" sz="quarter" idx="5"/>
          </p:nvPr>
        </p:nvSpPr>
        <p:spPr>
          <a:xfrm>
            <a:off x="3108960" y="6377939"/>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457200" y="6377939"/>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12/3/2020</a:t>
            </a:fld>
            <a:endParaRPr lang="en-US"/>
          </a:p>
        </p:txBody>
      </p:sp>
      <p:sp>
        <p:nvSpPr>
          <p:cNvPr id="5" name="Holder 5"/>
          <p:cNvSpPr>
            <a:spLocks noGrp="1"/>
          </p:cNvSpPr>
          <p:nvPr>
            <p:ph type="sldNum" sz="quarter" idx="7"/>
          </p:nvPr>
        </p:nvSpPr>
        <p:spPr>
          <a:xfrm>
            <a:off x="664737" y="6243369"/>
            <a:ext cx="575572" cy="253360"/>
          </a:xfrm>
          <a:prstGeom prst="rect">
            <a:avLst/>
          </a:prstGeom>
        </p:spPr>
        <p:txBody>
          <a:bodyPr lIns="0" tIns="0" rIns="0" bIns="0"/>
          <a:lstStyle>
            <a:lvl1pPr>
              <a:defRPr sz="1710" b="1" i="0">
                <a:solidFill>
                  <a:srgbClr val="1B1B1B"/>
                </a:solidFill>
                <a:latin typeface="Arial" panose="020B0604020202020204"/>
                <a:cs typeface="Arial" panose="020B0604020202020204"/>
              </a:defRPr>
            </a:lvl1pPr>
          </a:lstStyle>
          <a:p>
            <a:pPr marL="10795">
              <a:lnSpc>
                <a:spcPts val="1815"/>
              </a:lnSpc>
            </a:pPr>
            <a:r>
              <a:rPr lang="en-IN" spc="-4" smtClean="0"/>
              <a:t>13.</a:t>
            </a:r>
            <a:fld id="{81D60167-4931-47E6-BA6A-407CBD079E47}" type="slidenum">
              <a:rPr lang="en-IN" spc="-4" smtClean="0"/>
              <a:t>‹#›</a:t>
            </a:fld>
            <a:endParaRPr spc="-4"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en-US" strike="noStrike" noProof="1"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US" strike="noStrike" noProof="1" smtClean="0"/>
              <a:t>Click to edit Master title style</a:t>
            </a:r>
            <a:endParaRPr lang="en-US" strike="noStrike" noProof="1"/>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pPr fontAlgn="base"/>
            <a:r>
              <a:rPr lang="en-US" strike="noStrike" noProof="1" smtClean="0"/>
              <a:t>Click to edit Master title style</a:t>
            </a:r>
            <a:endParaRPr lang="en-US" strike="noStrike" noProof="1"/>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en-US" strike="noStrike" noProof="1"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pPr fontAlgn="base"/>
            <a:r>
              <a:rPr lang="en-US" strike="noStrike" noProof="1" smtClean="0"/>
              <a:t>Click to edit Master title style</a:t>
            </a:r>
            <a:endParaRPr lang="en-US" strike="noStrike" noProof="1"/>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en-US" strike="noStrike" noProof="1" smtClean="0"/>
              <a:t>Click to edit Master text styles</a:t>
            </a:r>
          </a:p>
          <a:p>
            <a:pPr lvl="1" fontAlgn="base"/>
            <a:r>
              <a:rPr lang="en-US" strike="noStrike" noProof="1" smtClean="0"/>
              <a:t>Second level</a:t>
            </a:r>
          </a:p>
          <a:p>
            <a:pPr lvl="2" fontAlgn="base"/>
            <a:r>
              <a:rPr lang="en-US" strike="noStrike" noProof="1" smtClean="0"/>
              <a:t>Third level</a:t>
            </a:r>
          </a:p>
          <a:p>
            <a:pPr lvl="3" fontAlgn="base"/>
            <a:r>
              <a:rPr lang="en-US" strike="noStrike" noProof="1" smtClean="0"/>
              <a:t>Fourth level</a:t>
            </a:r>
          </a:p>
          <a:p>
            <a:pPr lvl="4" fontAlgn="base"/>
            <a:r>
              <a:rPr lang="en-US" strike="noStrike" noProof="1" smtClean="0"/>
              <a:t>Fifth level</a:t>
            </a:r>
            <a:endParaRPr lang="en-US" strike="noStrike" noProof="1"/>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en-US" strike="noStrike" noProof="1"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vmlDrawing" Target="../drawings/vmlDrawing2.v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image" Target="../media/image1.emf"/><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oleObject" Target="../embeddings/oleObject2.bin"/><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457200" y="274638"/>
            <a:ext cx="8229600" cy="1143000"/>
          </a:xfrm>
          <a:prstGeom prst="rect">
            <a:avLst/>
          </a:prstGeom>
          <a:noFill/>
          <a:ln w="9525">
            <a:noFill/>
          </a:ln>
        </p:spPr>
        <p:txBody>
          <a:bodyPr anchor="ctr"/>
          <a:lstStyle/>
          <a:p>
            <a:pPr lvl="0"/>
            <a:r>
              <a:rPr lang="en-US" dirty="0"/>
              <a:t>Click to edit Master title style</a:t>
            </a:r>
          </a:p>
        </p:txBody>
      </p:sp>
      <p:sp>
        <p:nvSpPr>
          <p:cNvPr id="1027" name="Rectangle 3"/>
          <p:cNvSpPr>
            <a:spLocks noGrp="1"/>
          </p:cNvSpPr>
          <p:nvPr>
            <p:ph type="body"/>
          </p:nvPr>
        </p:nvSpPr>
        <p:spPr>
          <a:xfrm>
            <a:off x="457200" y="1600200"/>
            <a:ext cx="8229600" cy="4276725"/>
          </a:xfrm>
          <a:prstGeom prst="rect">
            <a:avLst/>
          </a:prstGeom>
          <a:noFill/>
          <a:ln w="9525">
            <a:noFill/>
          </a:ln>
        </p:spPr>
        <p:txBody>
          <a:bodyPr anchor="t"/>
          <a:lstStyle/>
          <a:p>
            <a:pPr lvl="0"/>
            <a:r>
              <a:rPr lang="en-US" dirty="0"/>
              <a:t>Click to edit Master text styles</a:t>
            </a:r>
          </a:p>
          <a:p>
            <a:pPr lvl="1" indent="-285750"/>
            <a:r>
              <a:rPr lang="en-US" dirty="0"/>
              <a:t>Second level</a:t>
            </a:r>
          </a:p>
          <a:p>
            <a:pPr lvl="2" indent="-228600"/>
            <a:r>
              <a:rPr lang="en-US" dirty="0"/>
              <a:t>Third level</a:t>
            </a:r>
          </a:p>
          <a:p>
            <a:pPr lvl="3" indent="-228600"/>
            <a:r>
              <a:rPr lang="en-US" dirty="0"/>
              <a:t>Fourth level</a:t>
            </a:r>
          </a:p>
          <a:p>
            <a:pPr lvl="4" indent="-228600"/>
            <a:r>
              <a:rPr lang="en-US" dirty="0"/>
              <a:t>Fifth level</a:t>
            </a:r>
          </a:p>
        </p:txBody>
      </p:sp>
      <p:graphicFrame>
        <p:nvGraphicFramePr>
          <p:cNvPr id="1028" name="Object 4"/>
          <p:cNvGraphicFramePr>
            <a:graphicFrameLocks noChangeAspect="1"/>
          </p:cNvGraphicFramePr>
          <p:nvPr/>
        </p:nvGraphicFramePr>
        <p:xfrm>
          <a:off x="0" y="6229350"/>
          <a:ext cx="9144000" cy="628650"/>
        </p:xfrm>
        <a:graphic>
          <a:graphicData uri="http://schemas.openxmlformats.org/presentationml/2006/ole">
            <mc:AlternateContent xmlns:mc="http://schemas.openxmlformats.org/markup-compatibility/2006">
              <mc:Choice xmlns:v="urn:schemas-microsoft-com:vml" Requires="v">
                <p:oleObj spid="_x0000_s3493" r:id="rId19" imgW="9538335" imgH="663575" progId="">
                  <p:embed/>
                </p:oleObj>
              </mc:Choice>
              <mc:Fallback>
                <p:oleObj r:id="rId19" imgW="9538335" imgH="663575" progId="">
                  <p:embed/>
                  <p:pic>
                    <p:nvPicPr>
                      <p:cNvPr id="0" name="Picture 3075"/>
                      <p:cNvPicPr/>
                      <p:nvPr/>
                    </p:nvPicPr>
                    <p:blipFill>
                      <a:blip r:embed="rId20"/>
                      <a:stretch>
                        <a:fillRect/>
                      </a:stretch>
                    </p:blipFill>
                    <p:spPr>
                      <a:xfrm>
                        <a:off x="0" y="6229350"/>
                        <a:ext cx="9144000" cy="628650"/>
                      </a:xfrm>
                      <a:prstGeom prst="rect">
                        <a:avLst/>
                      </a:prstGeom>
                      <a:noFill/>
                      <a:ln w="38100">
                        <a:noFill/>
                        <a:miter/>
                      </a:ln>
                    </p:spPr>
                  </p:pic>
                </p:oleObj>
              </mc:Fallback>
            </mc:AlternateContent>
          </a:graphicData>
        </a:graphic>
      </p:graphicFrame>
      <p:sp>
        <p:nvSpPr>
          <p:cNvPr id="2" name="Rectangle 5"/>
          <p:cNvSpPr>
            <a:spLocks noChangeArrowheads="1"/>
          </p:cNvSpPr>
          <p:nvPr/>
        </p:nvSpPr>
        <p:spPr bwMode="auto">
          <a:xfrm>
            <a:off x="0" y="6059488"/>
            <a:ext cx="4932363" cy="465138"/>
          </a:xfrm>
          <a:prstGeom prst="rect">
            <a:avLst/>
          </a:prstGeom>
          <a:solidFill>
            <a:schemeClr val="bg1"/>
          </a:solidFill>
          <a:ln w="9525">
            <a:solidFill>
              <a:schemeClr val="bg1"/>
            </a:solidFill>
            <a:miter lim="800000"/>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sz="1600" b="1" i="0" u="none" strike="noStrike" kern="1200" cap="none" spc="0" normalizeH="0" baseline="0" noProof="0" smtClean="0">
                <a:ln>
                  <a:noFill/>
                </a:ln>
                <a:solidFill>
                  <a:srgbClr val="000099"/>
                </a:solidFill>
                <a:effectLst/>
                <a:uLnTx/>
                <a:uFillTx/>
                <a:latin typeface="Arial" panose="020B0604020202020204" pitchFamily="34" charset="0"/>
                <a:ea typeface="+mn-ea"/>
                <a:cs typeface="Arial" panose="020B0604020202020204" pitchFamily="34" charset="0"/>
              </a:rPr>
              <a:t>S.V.JANSI RANI/Assoc Prof /CSE/SSNCE</a:t>
            </a:r>
          </a:p>
        </p:txBody>
      </p:sp>
      <p:sp>
        <p:nvSpPr>
          <p:cNvPr id="7" name="Text Box 42"/>
          <p:cNvSpPr txBox="1">
            <a:spLocks noChangeArrowheads="1"/>
          </p:cNvSpPr>
          <p:nvPr/>
        </p:nvSpPr>
        <p:spPr bwMode="auto">
          <a:xfrm>
            <a:off x="6804025" y="6035675"/>
            <a:ext cx="1439863" cy="275590"/>
          </a:xfrm>
          <a:prstGeom prst="rect">
            <a:avLst/>
          </a:prstGeom>
          <a:noFill/>
          <a:ln w="9525">
            <a:noFill/>
            <a:miter lim="800000"/>
          </a:ln>
          <a:effectLst/>
        </p:spPr>
        <p:txBody>
          <a:bodyPr>
            <a:spAutoFit/>
          </a:bodyP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AD55843-A326-468F-ADB2-F18F489A1FD3}" type="slidenum">
              <a:rPr kumimoji="0" lang="en-AU" sz="1200" b="1"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rPr>
              <a:t>‹#›</a:t>
            </a:fld>
            <a:r>
              <a:rPr kumimoji="0" lang="en-US" sz="1200" b="1" i="0" u="none" strike="noStrike" kern="1200" cap="none" spc="0" normalizeH="0" baseline="0" noProof="0" dirty="0" smtClean="0">
                <a:ln>
                  <a:noFill/>
                </a:ln>
                <a:solidFill>
                  <a:schemeClr val="tx1"/>
                </a:solidFill>
                <a:effectLst/>
                <a:uLnTx/>
                <a:uFillTx/>
                <a:latin typeface="Arial" panose="020B0604020202020204" pitchFamily="34" charset="0"/>
                <a:ea typeface="+mn-ea"/>
                <a:cs typeface="Arial" panose="020B0604020202020204" pitchFamily="34" charset="0"/>
              </a:rPr>
              <a:t>/46</a:t>
            </a:r>
            <a:endParaRPr kumimoji="0" lang="en-US" sz="1200" b="0" i="0" u="none" strike="noStrike" kern="1200" cap="none" spc="0" normalizeH="0" baseline="0" noProof="0" dirty="0" smtClean="0">
              <a:ln>
                <a:noFill/>
              </a:ln>
              <a:solidFill>
                <a:schemeClr val="tx1"/>
              </a:solidFill>
              <a:effectLst/>
              <a:uLnTx/>
              <a:uFillTx/>
              <a:latin typeface="Arial" panose="020B0604020202020204" pitchFamily="34" charset="0"/>
              <a:ea typeface="+mn-ea"/>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rtl="0" eaLnBrk="0" fontAlgn="base" hangingPunct="0">
        <a:spcBef>
          <a:spcPct val="0"/>
        </a:spcBef>
        <a:spcAft>
          <a:spcPct val="0"/>
        </a:spcAft>
        <a:defRPr sz="4000">
          <a:solidFill>
            <a:schemeClr val="tx2"/>
          </a:solidFill>
          <a:latin typeface="+mj-lt"/>
          <a:ea typeface="+mj-ea"/>
          <a:cs typeface="+mj-cs"/>
        </a:defRPr>
      </a:lvl1pPr>
      <a:lvl2pPr algn="ctr" rtl="0" eaLnBrk="0" fontAlgn="base" hangingPunct="0">
        <a:spcBef>
          <a:spcPct val="0"/>
        </a:spcBef>
        <a:spcAft>
          <a:spcPct val="0"/>
        </a:spcAft>
        <a:defRPr sz="4000">
          <a:solidFill>
            <a:schemeClr val="tx2"/>
          </a:solidFill>
          <a:latin typeface="Verdana" panose="020B0604030504040204" pitchFamily="34" charset="0"/>
        </a:defRPr>
      </a:lvl2pPr>
      <a:lvl3pPr algn="ctr" rtl="0" eaLnBrk="0" fontAlgn="base" hangingPunct="0">
        <a:spcBef>
          <a:spcPct val="0"/>
        </a:spcBef>
        <a:spcAft>
          <a:spcPct val="0"/>
        </a:spcAft>
        <a:defRPr sz="4000">
          <a:solidFill>
            <a:schemeClr val="tx2"/>
          </a:solidFill>
          <a:latin typeface="Verdana" panose="020B0604030504040204" pitchFamily="34" charset="0"/>
        </a:defRPr>
      </a:lvl3pPr>
      <a:lvl4pPr algn="ctr" rtl="0" eaLnBrk="0" fontAlgn="base" hangingPunct="0">
        <a:spcBef>
          <a:spcPct val="0"/>
        </a:spcBef>
        <a:spcAft>
          <a:spcPct val="0"/>
        </a:spcAft>
        <a:defRPr sz="4000">
          <a:solidFill>
            <a:schemeClr val="tx2"/>
          </a:solidFill>
          <a:latin typeface="Verdana" panose="020B0604030504040204" pitchFamily="34" charset="0"/>
        </a:defRPr>
      </a:lvl4pPr>
      <a:lvl5pPr algn="ctr" rtl="0" eaLnBrk="0" fontAlgn="base" hangingPunct="0">
        <a:spcBef>
          <a:spcPct val="0"/>
        </a:spcBef>
        <a:spcAft>
          <a:spcPct val="0"/>
        </a:spcAft>
        <a:defRPr sz="4000">
          <a:solidFill>
            <a:schemeClr val="tx2"/>
          </a:solidFill>
          <a:latin typeface="Verdana" panose="020B0604030504040204" pitchFamily="34" charset="0"/>
        </a:defRPr>
      </a:lvl5pPr>
      <a:lvl6pPr marL="457200" algn="ctr" rtl="0" fontAlgn="base">
        <a:spcBef>
          <a:spcPct val="0"/>
        </a:spcBef>
        <a:spcAft>
          <a:spcPct val="0"/>
        </a:spcAft>
        <a:defRPr sz="4000">
          <a:solidFill>
            <a:schemeClr val="tx2"/>
          </a:solidFill>
          <a:latin typeface="Verdana" panose="020B0604030504040204" pitchFamily="34" charset="0"/>
        </a:defRPr>
      </a:lvl6pPr>
      <a:lvl7pPr marL="914400" algn="ctr" rtl="0" fontAlgn="base">
        <a:spcBef>
          <a:spcPct val="0"/>
        </a:spcBef>
        <a:spcAft>
          <a:spcPct val="0"/>
        </a:spcAft>
        <a:defRPr sz="4000">
          <a:solidFill>
            <a:schemeClr val="tx2"/>
          </a:solidFill>
          <a:latin typeface="Verdana" panose="020B0604030504040204" pitchFamily="34" charset="0"/>
        </a:defRPr>
      </a:lvl7pPr>
      <a:lvl8pPr marL="1371600" algn="ctr" rtl="0" fontAlgn="base">
        <a:spcBef>
          <a:spcPct val="0"/>
        </a:spcBef>
        <a:spcAft>
          <a:spcPct val="0"/>
        </a:spcAft>
        <a:defRPr sz="4000">
          <a:solidFill>
            <a:schemeClr val="tx2"/>
          </a:solidFill>
          <a:latin typeface="Verdana" panose="020B0604030504040204" pitchFamily="34" charset="0"/>
        </a:defRPr>
      </a:lvl8pPr>
      <a:lvl9pPr marL="1828800" algn="ctr" rtl="0" fontAlgn="base">
        <a:spcBef>
          <a:spcPct val="0"/>
        </a:spcBef>
        <a:spcAft>
          <a:spcPct val="0"/>
        </a:spcAft>
        <a:defRPr sz="4000">
          <a:solidFill>
            <a:schemeClr val="tx2"/>
          </a:solidFill>
          <a:latin typeface="Verdana" panose="020B0604030504040204"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457200" y="274638"/>
            <a:ext cx="8229600" cy="1143000"/>
          </a:xfrm>
          <a:prstGeom prst="rect">
            <a:avLst/>
          </a:prstGeom>
          <a:noFill/>
          <a:ln w="9525">
            <a:noFill/>
          </a:ln>
        </p:spPr>
        <p:txBody>
          <a:bodyPr anchor="ctr"/>
          <a:lstStyle/>
          <a:p>
            <a:pPr lvl="0"/>
            <a:r>
              <a:rPr lang="en-US" dirty="0"/>
              <a:t>Click to edit Master title style</a:t>
            </a:r>
          </a:p>
        </p:txBody>
      </p:sp>
      <p:sp>
        <p:nvSpPr>
          <p:cNvPr id="1027" name="Rectangle 3"/>
          <p:cNvSpPr>
            <a:spLocks noGrp="1"/>
          </p:cNvSpPr>
          <p:nvPr>
            <p:ph type="body"/>
          </p:nvPr>
        </p:nvSpPr>
        <p:spPr>
          <a:xfrm>
            <a:off x="457200" y="1600200"/>
            <a:ext cx="8229600" cy="4276725"/>
          </a:xfrm>
          <a:prstGeom prst="rect">
            <a:avLst/>
          </a:prstGeom>
          <a:noFill/>
          <a:ln w="9525">
            <a:noFill/>
          </a:ln>
        </p:spPr>
        <p:txBody>
          <a:bodyPr anchor="t"/>
          <a:lstStyle/>
          <a:p>
            <a:pPr lvl="0"/>
            <a:r>
              <a:rPr lang="en-US" dirty="0"/>
              <a:t>Click to edit Master text styles</a:t>
            </a:r>
          </a:p>
          <a:p>
            <a:pPr lvl="1" indent="-285750"/>
            <a:r>
              <a:rPr lang="en-US" dirty="0"/>
              <a:t>Second level</a:t>
            </a:r>
          </a:p>
          <a:p>
            <a:pPr lvl="2" indent="-228600"/>
            <a:r>
              <a:rPr lang="en-US" dirty="0"/>
              <a:t>Third level</a:t>
            </a:r>
          </a:p>
          <a:p>
            <a:pPr lvl="3" indent="-228600"/>
            <a:r>
              <a:rPr lang="en-US" dirty="0"/>
              <a:t>Fourth level</a:t>
            </a:r>
          </a:p>
          <a:p>
            <a:pPr lvl="4" indent="-228600"/>
            <a:r>
              <a:rPr lang="en-US" dirty="0"/>
              <a:t>Fifth level</a:t>
            </a:r>
          </a:p>
        </p:txBody>
      </p:sp>
      <p:graphicFrame>
        <p:nvGraphicFramePr>
          <p:cNvPr id="1028" name="Object 4"/>
          <p:cNvGraphicFramePr>
            <a:graphicFrameLocks noChangeAspect="1"/>
          </p:cNvGraphicFramePr>
          <p:nvPr/>
        </p:nvGraphicFramePr>
        <p:xfrm>
          <a:off x="0" y="6229350"/>
          <a:ext cx="9144000" cy="628650"/>
        </p:xfrm>
        <a:graphic>
          <a:graphicData uri="http://schemas.openxmlformats.org/presentationml/2006/ole">
            <mc:AlternateContent xmlns:mc="http://schemas.openxmlformats.org/markup-compatibility/2006">
              <mc:Choice xmlns:v="urn:schemas-microsoft-com:vml" Requires="v">
                <p:oleObj spid="_x0000_s4448" r:id="rId19" imgW="9538335" imgH="663575" progId="">
                  <p:embed/>
                </p:oleObj>
              </mc:Choice>
              <mc:Fallback>
                <p:oleObj r:id="rId19" imgW="9538335" imgH="663575" progId="">
                  <p:embed/>
                  <p:pic>
                    <p:nvPicPr>
                      <p:cNvPr id="0" name="Picture 3075"/>
                      <p:cNvPicPr/>
                      <p:nvPr/>
                    </p:nvPicPr>
                    <p:blipFill>
                      <a:blip r:embed="rId20"/>
                      <a:stretch>
                        <a:fillRect/>
                      </a:stretch>
                    </p:blipFill>
                    <p:spPr>
                      <a:xfrm>
                        <a:off x="0" y="6229350"/>
                        <a:ext cx="9144000" cy="628650"/>
                      </a:xfrm>
                      <a:prstGeom prst="rect">
                        <a:avLst/>
                      </a:prstGeom>
                      <a:noFill/>
                      <a:ln w="38100">
                        <a:noFill/>
                        <a:miter/>
                      </a:ln>
                    </p:spPr>
                  </p:pic>
                </p:oleObj>
              </mc:Fallback>
            </mc:AlternateContent>
          </a:graphicData>
        </a:graphic>
      </p:graphicFrame>
      <p:sp>
        <p:nvSpPr>
          <p:cNvPr id="2" name="Rectangle 5"/>
          <p:cNvSpPr>
            <a:spLocks noChangeArrowheads="1"/>
          </p:cNvSpPr>
          <p:nvPr/>
        </p:nvSpPr>
        <p:spPr bwMode="auto">
          <a:xfrm>
            <a:off x="0" y="6059488"/>
            <a:ext cx="4932363" cy="465138"/>
          </a:xfrm>
          <a:prstGeom prst="rect">
            <a:avLst/>
          </a:prstGeom>
          <a:solidFill>
            <a:schemeClr val="bg1"/>
          </a:solidFill>
          <a:ln w="9525">
            <a:solidFill>
              <a:schemeClr val="bg1"/>
            </a:solidFill>
            <a:miter lim="800000"/>
          </a:ln>
        </p:spPr>
        <p:txBody>
          <a:bodyPr wrap="none" anchor="ct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en-US" sz="1600" b="1" i="0" u="none" strike="noStrike" kern="1200" cap="none" spc="0" normalizeH="0" baseline="0" noProof="0" smtClean="0">
                <a:ln>
                  <a:noFill/>
                </a:ln>
                <a:solidFill>
                  <a:srgbClr val="000099"/>
                </a:solidFill>
                <a:effectLst/>
                <a:uLnTx/>
                <a:uFillTx/>
                <a:latin typeface="Arial" panose="020B0604020202020204" pitchFamily="34" charset="0"/>
                <a:ea typeface="+mn-ea"/>
                <a:cs typeface="Arial" panose="020B0604020202020204" pitchFamily="34" charset="0"/>
              </a:rPr>
              <a:t>S.V.JANSI RANI/Assoc Prof /CSE/SSNCE</a:t>
            </a:r>
          </a:p>
        </p:txBody>
      </p:sp>
      <p:sp>
        <p:nvSpPr>
          <p:cNvPr id="7" name="Text Box 42"/>
          <p:cNvSpPr txBox="1">
            <a:spLocks noChangeArrowheads="1"/>
          </p:cNvSpPr>
          <p:nvPr/>
        </p:nvSpPr>
        <p:spPr bwMode="auto">
          <a:xfrm>
            <a:off x="6804025" y="6035675"/>
            <a:ext cx="1439863" cy="460375"/>
          </a:xfrm>
          <a:prstGeom prst="rect">
            <a:avLst/>
          </a:prstGeom>
          <a:noFill/>
          <a:ln w="9525">
            <a:noFill/>
            <a:miter lim="800000"/>
          </a:ln>
          <a:effectLst/>
        </p:spPr>
        <p:txBody>
          <a:bodyPr>
            <a:spAutoFit/>
          </a:bodyPr>
          <a:lstStyle>
            <a:lvl1pPr>
              <a:defRPr sz="3200">
                <a:solidFill>
                  <a:schemeClr val="tx1"/>
                </a:solidFill>
                <a:latin typeface="Arial Black" panose="020B0A04020102020204" pitchFamily="34" charset="0"/>
                <a:cs typeface="Arial" panose="020B0604020202020204" pitchFamily="34" charset="0"/>
              </a:defRPr>
            </a:lvl1pPr>
            <a:lvl2pPr marL="742950" indent="-285750">
              <a:defRPr sz="3200">
                <a:solidFill>
                  <a:schemeClr val="tx1"/>
                </a:solidFill>
                <a:latin typeface="Arial Black" panose="020B0A04020102020204" pitchFamily="34" charset="0"/>
                <a:cs typeface="Arial" panose="020B0604020202020204" pitchFamily="34" charset="0"/>
              </a:defRPr>
            </a:lvl2pPr>
            <a:lvl3pPr marL="1143000" indent="-228600">
              <a:defRPr sz="3200">
                <a:solidFill>
                  <a:schemeClr val="tx1"/>
                </a:solidFill>
                <a:latin typeface="Arial Black" panose="020B0A04020102020204" pitchFamily="34" charset="0"/>
                <a:cs typeface="Arial" panose="020B0604020202020204" pitchFamily="34" charset="0"/>
              </a:defRPr>
            </a:lvl3pPr>
            <a:lvl4pPr marL="1600200" indent="-228600">
              <a:defRPr sz="3200">
                <a:solidFill>
                  <a:schemeClr val="tx1"/>
                </a:solidFill>
                <a:latin typeface="Arial Black" panose="020B0A04020102020204" pitchFamily="34" charset="0"/>
                <a:cs typeface="Arial" panose="020B0604020202020204" pitchFamily="34" charset="0"/>
              </a:defRPr>
            </a:lvl4pPr>
            <a:lvl5pPr marL="2057400" indent="-228600">
              <a:defRPr sz="3200">
                <a:solidFill>
                  <a:schemeClr val="tx1"/>
                </a:solidFill>
                <a:latin typeface="Arial Black" panose="020B0A04020102020204" pitchFamily="34" charset="0"/>
                <a:cs typeface="Arial" panose="020B0604020202020204" pitchFamily="34" charset="0"/>
              </a:defRPr>
            </a:lvl5pPr>
            <a:lvl6pPr marL="25146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6pPr>
            <a:lvl7pPr marL="29718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7pPr>
            <a:lvl8pPr marL="34290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8pPr>
            <a:lvl9pPr marL="3886200" indent="-228600" eaLnBrk="0" fontAlgn="base" hangingPunct="0">
              <a:spcBef>
                <a:spcPct val="0"/>
              </a:spcBef>
              <a:spcAft>
                <a:spcPct val="0"/>
              </a:spcAft>
              <a:defRPr sz="3200">
                <a:solidFill>
                  <a:schemeClr val="tx1"/>
                </a:solidFill>
                <a:latin typeface="Arial Black" panose="020B0A040201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defRPr/>
            </a:pPr>
            <a:fld id="{3AD55843-A326-468F-ADB2-F18F489A1FD3}" type="slidenum">
              <a:rPr kumimoji="0" lang="en-AU" sz="1200" b="1" i="0" u="none" strike="noStrike" kern="1200" cap="none" spc="0" normalizeH="0" baseline="0" noProof="0" smtClean="0">
                <a:ln>
                  <a:noFill/>
                </a:ln>
                <a:solidFill>
                  <a:schemeClr val="tx1"/>
                </a:solidFill>
                <a:effectLst/>
                <a:uLnTx/>
                <a:uFillTx/>
                <a:latin typeface="Arial" panose="020B0604020202020204" pitchFamily="34" charset="0"/>
                <a:ea typeface="+mn-ea"/>
                <a:cs typeface="Arial" panose="020B0604020202020204" pitchFamily="34" charset="0"/>
              </a:rPr>
              <a:t>‹#›</a:t>
            </a:fld>
            <a:r>
              <a:rPr kumimoji="0" lang="en-AU" sz="1200" b="1" i="0" u="none" strike="noStrike" kern="1200" cap="none" spc="0" normalizeH="0" baseline="0" noProof="0" dirty="0" smtClean="0">
                <a:ln>
                  <a:noFill/>
                </a:ln>
                <a:solidFill>
                  <a:schemeClr val="tx1"/>
                </a:solidFill>
                <a:effectLst/>
                <a:uLnTx/>
                <a:uFillTx/>
                <a:latin typeface="Arial" panose="020B0604020202020204" pitchFamily="34" charset="0"/>
                <a:ea typeface="+mn-ea"/>
                <a:cs typeface="Arial" panose="020B0604020202020204" pitchFamily="34" charset="0"/>
              </a:rPr>
              <a:t>/</a:t>
            </a:r>
            <a:r>
              <a:rPr kumimoji="0" lang="en-US" sz="1200" b="1" i="0" u="none" strike="noStrike" kern="1200" cap="none" spc="0" normalizeH="0" baseline="0" noProof="0" dirty="0" smtClean="0">
                <a:ln>
                  <a:noFill/>
                </a:ln>
                <a:solidFill>
                  <a:schemeClr val="tx1"/>
                </a:solidFill>
                <a:effectLst/>
                <a:uLnTx/>
                <a:uFillTx/>
                <a:latin typeface="Arial" panose="020B0604020202020204" pitchFamily="34" charset="0"/>
                <a:ea typeface="+mn-ea"/>
                <a:cs typeface="Arial" panose="020B0604020202020204" pitchFamily="34" charset="0"/>
              </a:rPr>
              <a:t>39</a:t>
            </a:r>
          </a:p>
          <a:p>
            <a:pPr marL="0" marR="0" lvl="0" indent="0" algn="r" defTabSz="914400" rtl="0" eaLnBrk="1" fontAlgn="base"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0" dirty="0" smtClean="0">
              <a:ln>
                <a:noFill/>
              </a:ln>
              <a:solidFill>
                <a:schemeClr val="tx1"/>
              </a:solidFill>
              <a:effectLst/>
              <a:uLnTx/>
              <a:uFillTx/>
              <a:latin typeface="Arial" panose="020B0604020202020204" pitchFamily="34" charset="0"/>
              <a:ea typeface="+mn-ea"/>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hf sldNum="0" hdr="0" ftr="0" dt="0"/>
  <p:txStyles>
    <p:titleStyle>
      <a:lvl1pPr algn="ctr" rtl="0" eaLnBrk="0" fontAlgn="base" hangingPunct="0">
        <a:spcBef>
          <a:spcPct val="0"/>
        </a:spcBef>
        <a:spcAft>
          <a:spcPct val="0"/>
        </a:spcAft>
        <a:defRPr sz="4000">
          <a:solidFill>
            <a:schemeClr val="tx2"/>
          </a:solidFill>
          <a:latin typeface="+mj-lt"/>
          <a:ea typeface="+mj-ea"/>
          <a:cs typeface="+mj-cs"/>
        </a:defRPr>
      </a:lvl1pPr>
      <a:lvl2pPr algn="ctr" rtl="0" eaLnBrk="0" fontAlgn="base" hangingPunct="0">
        <a:spcBef>
          <a:spcPct val="0"/>
        </a:spcBef>
        <a:spcAft>
          <a:spcPct val="0"/>
        </a:spcAft>
        <a:defRPr sz="4000">
          <a:solidFill>
            <a:schemeClr val="tx2"/>
          </a:solidFill>
          <a:latin typeface="Verdana" panose="020B0604030504040204" pitchFamily="34" charset="0"/>
        </a:defRPr>
      </a:lvl2pPr>
      <a:lvl3pPr algn="ctr" rtl="0" eaLnBrk="0" fontAlgn="base" hangingPunct="0">
        <a:spcBef>
          <a:spcPct val="0"/>
        </a:spcBef>
        <a:spcAft>
          <a:spcPct val="0"/>
        </a:spcAft>
        <a:defRPr sz="4000">
          <a:solidFill>
            <a:schemeClr val="tx2"/>
          </a:solidFill>
          <a:latin typeface="Verdana" panose="020B0604030504040204" pitchFamily="34" charset="0"/>
        </a:defRPr>
      </a:lvl3pPr>
      <a:lvl4pPr algn="ctr" rtl="0" eaLnBrk="0" fontAlgn="base" hangingPunct="0">
        <a:spcBef>
          <a:spcPct val="0"/>
        </a:spcBef>
        <a:spcAft>
          <a:spcPct val="0"/>
        </a:spcAft>
        <a:defRPr sz="4000">
          <a:solidFill>
            <a:schemeClr val="tx2"/>
          </a:solidFill>
          <a:latin typeface="Verdana" panose="020B0604030504040204" pitchFamily="34" charset="0"/>
        </a:defRPr>
      </a:lvl4pPr>
      <a:lvl5pPr algn="ctr" rtl="0" eaLnBrk="0" fontAlgn="base" hangingPunct="0">
        <a:spcBef>
          <a:spcPct val="0"/>
        </a:spcBef>
        <a:spcAft>
          <a:spcPct val="0"/>
        </a:spcAft>
        <a:defRPr sz="4000">
          <a:solidFill>
            <a:schemeClr val="tx2"/>
          </a:solidFill>
          <a:latin typeface="Verdana" panose="020B0604030504040204" pitchFamily="34" charset="0"/>
        </a:defRPr>
      </a:lvl5pPr>
      <a:lvl6pPr marL="457200" algn="ctr" rtl="0" fontAlgn="base">
        <a:spcBef>
          <a:spcPct val="0"/>
        </a:spcBef>
        <a:spcAft>
          <a:spcPct val="0"/>
        </a:spcAft>
        <a:defRPr sz="4000">
          <a:solidFill>
            <a:schemeClr val="tx2"/>
          </a:solidFill>
          <a:latin typeface="Verdana" panose="020B0604030504040204" pitchFamily="34" charset="0"/>
        </a:defRPr>
      </a:lvl6pPr>
      <a:lvl7pPr marL="914400" algn="ctr" rtl="0" fontAlgn="base">
        <a:spcBef>
          <a:spcPct val="0"/>
        </a:spcBef>
        <a:spcAft>
          <a:spcPct val="0"/>
        </a:spcAft>
        <a:defRPr sz="4000">
          <a:solidFill>
            <a:schemeClr val="tx2"/>
          </a:solidFill>
          <a:latin typeface="Verdana" panose="020B0604030504040204" pitchFamily="34" charset="0"/>
        </a:defRPr>
      </a:lvl7pPr>
      <a:lvl8pPr marL="1371600" algn="ctr" rtl="0" fontAlgn="base">
        <a:spcBef>
          <a:spcPct val="0"/>
        </a:spcBef>
        <a:spcAft>
          <a:spcPct val="0"/>
        </a:spcAft>
        <a:defRPr sz="4000">
          <a:solidFill>
            <a:schemeClr val="tx2"/>
          </a:solidFill>
          <a:latin typeface="Verdana" panose="020B0604030504040204" pitchFamily="34" charset="0"/>
        </a:defRPr>
      </a:lvl8pPr>
      <a:lvl9pPr marL="1828800" algn="ctr" rtl="0" fontAlgn="base">
        <a:spcBef>
          <a:spcPct val="0"/>
        </a:spcBef>
        <a:spcAft>
          <a:spcPct val="0"/>
        </a:spcAft>
        <a:defRPr sz="4000">
          <a:solidFill>
            <a:schemeClr val="tx2"/>
          </a:solidFill>
          <a:latin typeface="Verdana" panose="020B0604030504040204"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6.xml"/><Relationship Id="rId5" Type="http://schemas.openxmlformats.org/officeDocument/2006/relationships/image" Target="../media/image15.emf"/><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16.xml"/><Relationship Id="rId5" Type="http://schemas.openxmlformats.org/officeDocument/2006/relationships/image" Target="../media/image25.png"/><Relationship Id="rId4" Type="http://schemas.openxmlformats.org/officeDocument/2006/relationships/image" Target="../media/image24.emf"/></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12" Type="http://schemas.openxmlformats.org/officeDocument/2006/relationships/image" Target="../media/image38.emf"/><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30.png"/><Relationship Id="rId9" Type="http://schemas.openxmlformats.org/officeDocument/2006/relationships/image" Target="../media/image35.png"/></Relationships>
</file>

<file path=ppt/slides/_rels/slide3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16.xml"/><Relationship Id="rId5" Type="http://schemas.openxmlformats.org/officeDocument/2006/relationships/image" Target="../media/image42.png"/><Relationship Id="rId4" Type="http://schemas.openxmlformats.org/officeDocument/2006/relationships/image" Target="../media/image4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1"/>
          <p:cNvSpPr/>
          <p:nvPr/>
        </p:nvSpPr>
        <p:spPr>
          <a:xfrm>
            <a:off x="2572092" y="980728"/>
            <a:ext cx="6504281" cy="521970"/>
          </a:xfrm>
          <a:prstGeom prst="rect">
            <a:avLst/>
          </a:prstGeom>
          <a:noFill/>
          <a:ln w="9525">
            <a:noFill/>
          </a:ln>
        </p:spPr>
        <p:txBody>
          <a:bodyPr wrap="square" anchor="t">
            <a:spAutoFit/>
          </a:bodyPr>
          <a:lstStyle/>
          <a:p>
            <a:pPr>
              <a:spcBef>
                <a:spcPct val="20000"/>
              </a:spcBef>
              <a:buClr>
                <a:schemeClr val="tx1"/>
              </a:buClr>
              <a:buSzPct val="60000"/>
            </a:pPr>
            <a:r>
              <a:rPr lang="en-US" altLang="en-GB" sz="2800" smtClean="0">
                <a:solidFill>
                  <a:srgbClr val="000099"/>
                </a:solidFill>
                <a:latin typeface="Arial" panose="020B0604020202020204" pitchFamily="34" charset="0"/>
                <a:ea typeface="Arial" panose="020B0604020202020204" pitchFamily="34" charset="0"/>
              </a:rPr>
              <a:t>Internet Protocol, ICMP</a:t>
            </a:r>
            <a:endParaRPr lang="en-US" altLang="en-GB" sz="2800" dirty="0" smtClean="0">
              <a:solidFill>
                <a:srgbClr val="000099"/>
              </a:solidFill>
              <a:latin typeface="Arial" panose="020B0604020202020204" pitchFamily="34" charset="0"/>
              <a:ea typeface="Arial" panose="020B0604020202020204" pitchFamily="34" charset="0"/>
            </a:endParaRPr>
          </a:p>
        </p:txBody>
      </p:sp>
      <p:sp>
        <p:nvSpPr>
          <p:cNvPr id="5122" name="Rectangle 12"/>
          <p:cNvSpPr/>
          <p:nvPr/>
        </p:nvSpPr>
        <p:spPr>
          <a:xfrm>
            <a:off x="2843213" y="2060575"/>
            <a:ext cx="5832475" cy="1033463"/>
          </a:xfrm>
          <a:prstGeom prst="rect">
            <a:avLst/>
          </a:prstGeom>
          <a:noFill/>
          <a:ln w="9525">
            <a:noFill/>
          </a:ln>
        </p:spPr>
        <p:txBody>
          <a:bodyPr anchor="t">
            <a:spAutoFit/>
          </a:bodyPr>
          <a:lstStyle/>
          <a:p>
            <a:pPr>
              <a:spcBef>
                <a:spcPct val="20000"/>
              </a:spcBef>
              <a:buClr>
                <a:schemeClr val="tx1"/>
              </a:buClr>
              <a:buSzPct val="60000"/>
            </a:pPr>
            <a:r>
              <a:rPr lang="en-AU" altLang="x-none" sz="1800" dirty="0">
                <a:solidFill>
                  <a:srgbClr val="0066FF"/>
                </a:solidFill>
                <a:latin typeface="Arial" panose="020B0604020202020204" pitchFamily="34" charset="0"/>
              </a:rPr>
              <a:t>S.V.Jansi Rani</a:t>
            </a:r>
          </a:p>
          <a:p>
            <a:pPr>
              <a:spcBef>
                <a:spcPct val="20000"/>
              </a:spcBef>
              <a:buClr>
                <a:schemeClr val="tx1"/>
              </a:buClr>
              <a:buSzPct val="60000"/>
            </a:pPr>
            <a:r>
              <a:rPr lang="en-AU" altLang="x-none" sz="1800" dirty="0">
                <a:solidFill>
                  <a:srgbClr val="0066FF"/>
                </a:solidFill>
                <a:latin typeface="Arial" panose="020B0604020202020204" pitchFamily="34" charset="0"/>
              </a:rPr>
              <a:t>Associate Professor  / CSE</a:t>
            </a:r>
            <a:endParaRPr lang="en-GB" altLang="x-none" sz="1800" dirty="0">
              <a:solidFill>
                <a:srgbClr val="000099"/>
              </a:solidFill>
              <a:latin typeface="Arial" panose="020B0604020202020204" pitchFamily="34" charset="0"/>
            </a:endParaRPr>
          </a:p>
          <a:p>
            <a:pPr>
              <a:spcBef>
                <a:spcPct val="20000"/>
              </a:spcBef>
              <a:buClr>
                <a:schemeClr val="tx1"/>
              </a:buClr>
              <a:buSzPct val="60000"/>
            </a:pPr>
            <a:endParaRPr lang="en-GB" altLang="x-none" sz="1800" dirty="0">
              <a:solidFill>
                <a:srgbClr val="0066FF"/>
              </a:solidFill>
              <a:latin typeface="Arial" panose="020B0604020202020204" pitchFamily="34" charset="0"/>
              <a:ea typeface="Arial" panose="020B0604020202020204" pitchFamily="34" charset="0"/>
            </a:endParaRPr>
          </a:p>
        </p:txBody>
      </p:sp>
      <p:sp>
        <p:nvSpPr>
          <p:cNvPr id="5123" name="Text Box 13"/>
          <p:cNvSpPr txBox="1"/>
          <p:nvPr/>
        </p:nvSpPr>
        <p:spPr>
          <a:xfrm>
            <a:off x="2268538" y="0"/>
            <a:ext cx="4359275" cy="708025"/>
          </a:xfrm>
          <a:prstGeom prst="rect">
            <a:avLst/>
          </a:prstGeom>
          <a:noFill/>
          <a:ln w="9525">
            <a:noFill/>
          </a:ln>
        </p:spPr>
        <p:txBody>
          <a:bodyPr wrap="none" anchor="t">
            <a:spAutoFit/>
          </a:bodyPr>
          <a:lstStyle/>
          <a:p>
            <a:pPr algn="ctr">
              <a:spcBef>
                <a:spcPct val="20000"/>
              </a:spcBef>
              <a:buClr>
                <a:schemeClr val="tx1"/>
              </a:buClr>
              <a:buSzPct val="60000"/>
            </a:pPr>
            <a:r>
              <a:rPr lang="en-US" sz="4000" dirty="0">
                <a:solidFill>
                  <a:schemeClr val="bg1"/>
                </a:solidFill>
                <a:latin typeface="Times New Roman" panose="02020603050405020304" charset="0"/>
              </a:rPr>
              <a:t>Computer Networks</a:t>
            </a:r>
            <a:endParaRPr lang="en-GB" altLang="x-none" dirty="0">
              <a:solidFill>
                <a:schemeClr val="bg1"/>
              </a:solidFill>
              <a:latin typeface="Arial" panose="020B0604020202020204" pitchFamily="34" charset="0"/>
              <a:ea typeface="Arial" panose="020B0604020202020204" pitchFamily="34" charset="0"/>
            </a:endParaRPr>
          </a:p>
        </p:txBody>
      </p:sp>
      <p:sp>
        <p:nvSpPr>
          <p:cNvPr id="5124" name="Rectangle 40"/>
          <p:cNvSpPr txBox="1"/>
          <p:nvPr/>
        </p:nvSpPr>
        <p:spPr>
          <a:xfrm>
            <a:off x="1044575" y="6454775"/>
            <a:ext cx="7272338" cy="358775"/>
          </a:xfrm>
          <a:prstGeom prst="rect">
            <a:avLst/>
          </a:prstGeom>
          <a:noFill/>
          <a:ln w="9525">
            <a:noFill/>
          </a:ln>
        </p:spPr>
        <p:txBody>
          <a:bodyPr anchor="t"/>
          <a:lstStyle/>
          <a:p>
            <a:pPr algn="ctr">
              <a:spcBef>
                <a:spcPct val="20000"/>
              </a:spcBef>
              <a:buClr>
                <a:schemeClr val="tx1"/>
              </a:buClr>
              <a:buSzPct val="60000"/>
              <a:buFont typeface="Wingdings" panose="05000000000000000000" pitchFamily="2" charset="2"/>
            </a:pPr>
            <a:endParaRPr lang="en-AU" altLang="en-US" sz="1200" b="1" dirty="0">
              <a:solidFill>
                <a:schemeClr val="bg1"/>
              </a:solidFill>
              <a:latin typeface="Verdana" panose="020B0604030504040204" pitchFamily="34" charset="0"/>
            </a:endParaRPr>
          </a:p>
        </p:txBody>
      </p:sp>
      <p:pic>
        <p:nvPicPr>
          <p:cNvPr id="15364" name="Picture 6"/>
          <p:cNvPicPr>
            <a:picLocks noChangeAspect="1"/>
          </p:cNvPicPr>
          <p:nvPr/>
        </p:nvPicPr>
        <p:blipFill>
          <a:blip r:embed="rId3"/>
          <a:stretch>
            <a:fillRect/>
          </a:stretch>
        </p:blipFill>
        <p:spPr>
          <a:xfrm>
            <a:off x="0" y="4194810"/>
            <a:ext cx="2030095" cy="2618740"/>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Text Box 20"/>
          <p:cNvSpPr txBox="1"/>
          <p:nvPr/>
        </p:nvSpPr>
        <p:spPr>
          <a:xfrm>
            <a:off x="76200" y="679450"/>
            <a:ext cx="8839200" cy="265430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In an IPv4 packet, the value of HLEN is (1000)</a:t>
            </a:r>
            <a:r>
              <a:rPr lang="en-US" altLang="en-US" sz="2800" b="0" i="0" baseline="-25000" dirty="0">
                <a:latin typeface="Times New Roman" panose="02020603050405020304" charset="0"/>
                <a:cs typeface="Times New Roman" panose="02020603050405020304" charset="0"/>
              </a:rPr>
              <a:t>2</a:t>
            </a:r>
            <a:r>
              <a:rPr lang="en-US" altLang="en-US" sz="2800" b="0" i="0" dirty="0">
                <a:latin typeface="Times New Roman" panose="02020603050405020304" charset="0"/>
                <a:cs typeface="Times New Roman" panose="02020603050405020304" charset="0"/>
              </a:rPr>
              <a:t>. How many bytes of options are being carried by this packet?</a:t>
            </a:r>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The HLEN value is 8, which means the total number of bytes in the header is 8 × 4, or 32 bytes. The first 20 bytes are the base header, the next 12 bytes are the options.</a:t>
            </a:r>
            <a:endParaRPr lang="en-US" altLang="en-US" sz="2800" b="0" i="0" dirty="0">
              <a:latin typeface="Times New Roman" panose="02020603050405020304" charset="0"/>
              <a:ea typeface="Times New Roman" panose="02020603050405020304" charset="0"/>
            </a:endParaRPr>
          </a:p>
        </p:txBody>
      </p:sp>
      <p:grpSp>
        <p:nvGrpSpPr>
          <p:cNvPr id="11267" name="Group 23"/>
          <p:cNvGrpSpPr/>
          <p:nvPr/>
        </p:nvGrpSpPr>
        <p:grpSpPr>
          <a:xfrm>
            <a:off x="0" y="0"/>
            <a:ext cx="9144000" cy="609600"/>
            <a:chOff x="0" y="2448"/>
            <a:chExt cx="5760" cy="384"/>
          </a:xfrm>
        </p:grpSpPr>
        <p:sp>
          <p:nvSpPr>
            <p:cNvPr id="11269"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843">
                                            <p:txEl>
                                              <p:pRg st="1" end="1"/>
                                            </p:txEl>
                                          </p:spTgt>
                                        </p:tgtEl>
                                        <p:attrNameLst>
                                          <p:attrName>style.visibility</p:attrName>
                                        </p:attrNameLst>
                                      </p:cBhvr>
                                      <p:to>
                                        <p:strVal val="visible"/>
                                      </p:to>
                                    </p:set>
                                    <p:anim calcmode="lin" valueType="num">
                                      <p:cBhvr additive="base">
                                        <p:cTn id="7" dur="500" fill="hold"/>
                                        <p:tgtEl>
                                          <p:spTgt spid="3584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584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5843">
                                            <p:txEl>
                                              <p:pRg st="2" end="2"/>
                                            </p:txEl>
                                          </p:spTgt>
                                        </p:tgtEl>
                                        <p:attrNameLst>
                                          <p:attrName>style.visibility</p:attrName>
                                        </p:attrNameLst>
                                      </p:cBhvr>
                                      <p:to>
                                        <p:strVal val="visible"/>
                                      </p:to>
                                    </p:set>
                                    <p:anim calcmode="lin" valueType="num">
                                      <p:cBhvr additive="base">
                                        <p:cTn id="11" dur="500" fill="hold"/>
                                        <p:tgtEl>
                                          <p:spTgt spid="3584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584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20"/>
          <p:cNvSpPr txBox="1"/>
          <p:nvPr/>
        </p:nvSpPr>
        <p:spPr>
          <a:xfrm>
            <a:off x="76200" y="698500"/>
            <a:ext cx="8839200" cy="3935413"/>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In an IPv4 packet, the value of HLEN is 5, and the value of the total length field is (0028)</a:t>
            </a:r>
            <a:r>
              <a:rPr lang="en-US" altLang="en-US" sz="2800" b="0" i="0" baseline="-25000" dirty="0">
                <a:latin typeface="Times New Roman" panose="02020603050405020304" charset="0"/>
                <a:cs typeface="Times New Roman" panose="02020603050405020304" charset="0"/>
              </a:rPr>
              <a:t>16</a:t>
            </a:r>
            <a:r>
              <a:rPr lang="en-US" altLang="en-US" sz="2800" b="0" i="0" dirty="0">
                <a:latin typeface="Times New Roman" panose="02020603050405020304" charset="0"/>
                <a:cs typeface="Times New Roman" panose="02020603050405020304" charset="0"/>
              </a:rPr>
              <a:t>. How many bytes of data are being carried by this packet?</a:t>
            </a:r>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endParaRPr lang="en-US" altLang="en-US" sz="280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The HLEN value is 5, which means the total number of bytes in the header is 5 × 4, or 20 bytes (no options). The total length is (0028)</a:t>
            </a:r>
            <a:r>
              <a:rPr lang="en-US" altLang="en-US" sz="2800" b="0" i="0" baseline="-25000" dirty="0">
                <a:latin typeface="Times New Roman" panose="02020603050405020304" charset="0"/>
                <a:cs typeface="Times New Roman" panose="02020603050405020304" charset="0"/>
              </a:rPr>
              <a:t>16</a:t>
            </a:r>
            <a:r>
              <a:rPr lang="en-US" altLang="en-US" sz="2800" b="0" i="0" dirty="0">
                <a:latin typeface="Times New Roman" panose="02020603050405020304" charset="0"/>
                <a:cs typeface="Times New Roman" panose="02020603050405020304" charset="0"/>
              </a:rPr>
              <a:t> or 40 bytes, which means the packet is carrying 20 bytes of data (40 − 20).</a:t>
            </a:r>
            <a:endParaRPr lang="en-US" altLang="en-US" sz="2800" b="0" i="0" dirty="0">
              <a:latin typeface="Times New Roman" panose="02020603050405020304" charset="0"/>
              <a:ea typeface="Times New Roman" panose="02020603050405020304" charset="0"/>
            </a:endParaRPr>
          </a:p>
        </p:txBody>
      </p:sp>
      <p:grpSp>
        <p:nvGrpSpPr>
          <p:cNvPr id="12291" name="Group 23"/>
          <p:cNvGrpSpPr/>
          <p:nvPr/>
        </p:nvGrpSpPr>
        <p:grpSpPr>
          <a:xfrm>
            <a:off x="0" y="0"/>
            <a:ext cx="9144000" cy="609600"/>
            <a:chOff x="0" y="2448"/>
            <a:chExt cx="5760" cy="384"/>
          </a:xfrm>
        </p:grpSpPr>
        <p:sp>
          <p:nvSpPr>
            <p:cNvPr id="12293"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7891">
                                            <p:txEl>
                                              <p:pRg st="2" end="2"/>
                                            </p:txEl>
                                          </p:spTgt>
                                        </p:tgtEl>
                                        <p:attrNameLst>
                                          <p:attrName>style.visibility</p:attrName>
                                        </p:attrNameLst>
                                      </p:cBhvr>
                                      <p:to>
                                        <p:strVal val="visible"/>
                                      </p:to>
                                    </p:set>
                                    <p:anim calcmode="lin" valueType="num">
                                      <p:cBhvr additive="base">
                                        <p:cTn id="7" dur="500" fill="hold"/>
                                        <p:tgtEl>
                                          <p:spTgt spid="37891">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7891">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7891">
                                            <p:txEl>
                                              <p:pRg st="3" end="3"/>
                                            </p:txEl>
                                          </p:spTgt>
                                        </p:tgtEl>
                                        <p:attrNameLst>
                                          <p:attrName>style.visibility</p:attrName>
                                        </p:attrNameLst>
                                      </p:cBhvr>
                                      <p:to>
                                        <p:strVal val="visible"/>
                                      </p:to>
                                    </p:set>
                                    <p:anim calcmode="lin" valueType="num">
                                      <p:cBhvr additive="base">
                                        <p:cTn id="11" dur="500" fill="hold"/>
                                        <p:tgtEl>
                                          <p:spTgt spid="37891">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7891">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Text Box 20"/>
          <p:cNvSpPr txBox="1"/>
          <p:nvPr/>
        </p:nvSpPr>
        <p:spPr>
          <a:xfrm>
            <a:off x="76200" y="679450"/>
            <a:ext cx="8839200" cy="5262979"/>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An IPv4 packet has arrived with the first few hexadecimal digits as shown.</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b="0" i="0" dirty="0">
                <a:latin typeface="Times New Roman" panose="02020603050405020304" charset="0"/>
                <a:cs typeface="Times New Roman" panose="02020603050405020304" charset="0"/>
              </a:rPr>
              <a:t>How many hops can this packet travel before being dropped? The data belong to what upper-layer protocol?</a:t>
            </a:r>
          </a:p>
          <a:p>
            <a:pPr algn="just" eaLnBrk="0" hangingPunct="0"/>
            <a:r>
              <a:rPr lang="en-US" altLang="en-US" sz="2800" i="0" dirty="0" smtClean="0">
                <a:solidFill>
                  <a:srgbClr val="FF0000"/>
                </a:solidFill>
                <a:latin typeface="Times New Roman" panose="02020603050405020304" charset="0"/>
                <a:cs typeface="Times New Roman" panose="02020603050405020304" charset="0"/>
              </a:rPr>
              <a:t>Solution</a:t>
            </a:r>
            <a:endParaRPr lang="en-US" altLang="en-US" sz="2800" i="0" dirty="0">
              <a:solidFill>
                <a:srgbClr val="FF0000"/>
              </a:solidFill>
              <a:latin typeface="Times New Roman" panose="02020603050405020304" charset="0"/>
              <a:cs typeface="Times New Roman" panose="02020603050405020304" charset="0"/>
            </a:endParaRPr>
          </a:p>
          <a:p>
            <a:pPr algn="just" eaLnBrk="0" hangingPunct="0"/>
            <a:r>
              <a:rPr lang="en-US" altLang="en-US" sz="2800" b="0" i="0" dirty="0">
                <a:latin typeface="Times New Roman" panose="02020603050405020304" charset="0"/>
                <a:cs typeface="Times New Roman" panose="02020603050405020304" charset="0"/>
              </a:rPr>
              <a:t>To find the time-to-live field, we skip 8 bytes (16 hexadecimal digits). The time-to-live field is the ninth byte, which is (01)</a:t>
            </a:r>
            <a:r>
              <a:rPr lang="en-US" altLang="en-US" sz="2800" b="0" i="0" baseline="-25000" dirty="0">
                <a:latin typeface="Times New Roman" panose="02020603050405020304" charset="0"/>
                <a:cs typeface="Times New Roman" panose="02020603050405020304" charset="0"/>
              </a:rPr>
              <a:t>16</a:t>
            </a:r>
            <a:r>
              <a:rPr lang="en-US" altLang="en-US" sz="2800" b="0" i="0" dirty="0">
                <a:latin typeface="Times New Roman" panose="02020603050405020304" charset="0"/>
                <a:cs typeface="Times New Roman" panose="02020603050405020304" charset="0"/>
              </a:rPr>
              <a:t>. This means the packet can travel only one hop. The protocol field is the next byte (02)</a:t>
            </a:r>
            <a:r>
              <a:rPr lang="en-US" altLang="en-US" sz="2800" b="0" i="0" baseline="-25000" dirty="0">
                <a:latin typeface="Times New Roman" panose="02020603050405020304" charset="0"/>
                <a:cs typeface="Times New Roman" panose="02020603050405020304" charset="0"/>
              </a:rPr>
              <a:t>16</a:t>
            </a:r>
            <a:r>
              <a:rPr lang="en-US" altLang="en-US" sz="2800" b="0" i="0" dirty="0">
                <a:latin typeface="Times New Roman" panose="02020603050405020304" charset="0"/>
                <a:cs typeface="Times New Roman" panose="02020603050405020304" charset="0"/>
              </a:rPr>
              <a:t>, which means that the upper-layer protocol is IGMP.</a:t>
            </a:r>
            <a:endParaRPr lang="en-US" altLang="en-US" sz="2800" b="0" i="0" dirty="0">
              <a:latin typeface="Times New Roman" panose="02020603050405020304" charset="0"/>
              <a:ea typeface="Times New Roman" panose="02020603050405020304" charset="0"/>
            </a:endParaRPr>
          </a:p>
        </p:txBody>
      </p:sp>
      <p:grpSp>
        <p:nvGrpSpPr>
          <p:cNvPr id="13315" name="Group 23"/>
          <p:cNvGrpSpPr/>
          <p:nvPr/>
        </p:nvGrpSpPr>
        <p:grpSpPr>
          <a:xfrm>
            <a:off x="0" y="0"/>
            <a:ext cx="9144000" cy="609600"/>
            <a:chOff x="0" y="2448"/>
            <a:chExt cx="5760" cy="384"/>
          </a:xfrm>
        </p:grpSpPr>
        <p:sp>
          <p:nvSpPr>
            <p:cNvPr id="13318"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pic>
        <p:nvPicPr>
          <p:cNvPr id="13316" name="Picture 2"/>
          <p:cNvPicPr>
            <a:picLocks noChangeAspect="1"/>
          </p:cNvPicPr>
          <p:nvPr/>
        </p:nvPicPr>
        <p:blipFill>
          <a:blip r:embed="rId3"/>
          <a:stretch>
            <a:fillRect/>
          </a:stretch>
        </p:blipFill>
        <p:spPr>
          <a:xfrm>
            <a:off x="1936750" y="1600200"/>
            <a:ext cx="4921250" cy="839788"/>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9939">
                                            <p:txEl>
                                              <p:pRg st="4" end="4"/>
                                            </p:txEl>
                                          </p:spTgt>
                                        </p:tgtEl>
                                        <p:attrNameLst>
                                          <p:attrName>style.visibility</p:attrName>
                                        </p:attrNameLst>
                                      </p:cBhvr>
                                      <p:to>
                                        <p:strVal val="visible"/>
                                      </p:to>
                                    </p:set>
                                    <p:anim calcmode="lin" valueType="num">
                                      <p:cBhvr additive="base">
                                        <p:cTn id="7" dur="500" fill="hold"/>
                                        <p:tgtEl>
                                          <p:spTgt spid="39939">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939">
                                            <p:txEl>
                                              <p:pRg st="4" end="4"/>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9939">
                                            <p:txEl>
                                              <p:pRg st="5" end="5"/>
                                            </p:txEl>
                                          </p:spTgt>
                                        </p:tgtEl>
                                        <p:attrNameLst>
                                          <p:attrName>style.visibility</p:attrName>
                                        </p:attrNameLst>
                                      </p:cBhvr>
                                      <p:to>
                                        <p:strVal val="visible"/>
                                      </p:to>
                                    </p:set>
                                    <p:anim calcmode="lin" valueType="num">
                                      <p:cBhvr additive="base">
                                        <p:cTn id="11" dur="500" fill="hold"/>
                                        <p:tgtEl>
                                          <p:spTgt spid="39939">
                                            <p:txEl>
                                              <p:pRg st="5" end="5"/>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993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tretch>
            <a:fillRect/>
          </a:stretch>
        </p:blipFill>
        <p:spPr>
          <a:xfrm>
            <a:off x="1979712" y="1916832"/>
            <a:ext cx="4994275" cy="1720850"/>
          </a:xfrm>
          <a:prstGeom prst="rect">
            <a:avLst/>
          </a:prstGeom>
          <a:noFill/>
          <a:ln w="9525">
            <a:noFill/>
          </a:ln>
        </p:spPr>
      </p:pic>
    </p:spTree>
    <p:extLst>
      <p:ext uri="{BB962C8B-B14F-4D97-AF65-F5344CB8AC3E}">
        <p14:creationId xmlns:p14="http://schemas.microsoft.com/office/powerpoint/2010/main" val="64836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14"/>
          <p:cNvSpPr/>
          <p:nvPr/>
        </p:nvSpPr>
        <p:spPr>
          <a:xfrm>
            <a:off x="48904" y="119063"/>
            <a:ext cx="8153400" cy="400050"/>
          </a:xfrm>
          <a:prstGeom prst="rect">
            <a:avLst/>
          </a:prstGeom>
          <a:solidFill>
            <a:schemeClr val="bg1"/>
          </a:solidFill>
          <a:ln w="9525">
            <a:noFill/>
          </a:ln>
        </p:spPr>
        <p:txBody>
          <a:bodyPr anchor="ctr">
            <a:spAutoFit/>
          </a:bodyPr>
          <a:lstStyle/>
          <a:p>
            <a:pPr algn="ctr" eaLnBrk="0" hangingPunct="0"/>
            <a:r>
              <a:rPr lang="en-US" altLang="en-US" sz="2000" dirty="0" smtClean="0">
                <a:solidFill>
                  <a:srgbClr val="FF0000"/>
                </a:solidFill>
                <a:latin typeface="Times-BoldItalic"/>
              </a:rPr>
              <a:t>Checksum Calculation</a:t>
            </a:r>
            <a:endParaRPr lang="en-US" altLang="en-US" sz="2000" dirty="0">
              <a:latin typeface="Times-BoldItalic"/>
            </a:endParaRPr>
          </a:p>
        </p:txBody>
      </p:sp>
      <p:pic>
        <p:nvPicPr>
          <p:cNvPr id="1026" name="Picture 2"/>
          <p:cNvPicPr>
            <a:picLocks noChangeAspect="1"/>
          </p:cNvPicPr>
          <p:nvPr/>
        </p:nvPicPr>
        <p:blipFill>
          <a:blip r:embed="rId3"/>
          <a:stretch>
            <a:fillRect/>
          </a:stretch>
        </p:blipFill>
        <p:spPr>
          <a:xfrm>
            <a:off x="1731963" y="749300"/>
            <a:ext cx="4994275" cy="1720850"/>
          </a:xfrm>
          <a:prstGeom prst="rect">
            <a:avLst/>
          </a:prstGeom>
          <a:noFill/>
          <a:ln w="9525">
            <a:noFill/>
          </a:ln>
        </p:spPr>
      </p:pic>
      <p:pic>
        <p:nvPicPr>
          <p:cNvPr id="1027" name="Picture 3"/>
          <p:cNvPicPr>
            <a:picLocks noChangeAspect="1"/>
          </p:cNvPicPr>
          <p:nvPr/>
        </p:nvPicPr>
        <p:blipFill>
          <a:blip r:embed="rId4"/>
          <a:stretch>
            <a:fillRect/>
          </a:stretch>
        </p:blipFill>
        <p:spPr>
          <a:xfrm>
            <a:off x="1600200" y="2667000"/>
            <a:ext cx="4202113" cy="3798888"/>
          </a:xfrm>
          <a:prstGeom prst="rect">
            <a:avLst/>
          </a:prstGeom>
          <a:noFill/>
          <a:ln w="9525">
            <a:noFill/>
          </a:ln>
        </p:spPr>
      </p:pic>
      <p:pic>
        <p:nvPicPr>
          <p:cNvPr id="1028" name="Picture 4"/>
          <p:cNvPicPr>
            <a:picLocks noChangeAspect="1"/>
          </p:cNvPicPr>
          <p:nvPr/>
        </p:nvPicPr>
        <p:blipFill>
          <a:blip r:embed="rId5"/>
          <a:stretch>
            <a:fillRect/>
          </a:stretch>
        </p:blipFill>
        <p:spPr>
          <a:xfrm>
            <a:off x="5943600" y="1609725"/>
            <a:ext cx="482600" cy="471487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027"/>
                                        </p:tgtEl>
                                        <p:attrNameLst>
                                          <p:attrName>style.visibility</p:attrName>
                                        </p:attrNameLst>
                                      </p:cBhvr>
                                      <p:to>
                                        <p:strVal val="visible"/>
                                      </p:to>
                                    </p:set>
                                    <p:animEffect transition="in" filter="wipe(up)">
                                      <p:cBhvr>
                                        <p:cTn id="11" dur="2500"/>
                                        <p:tgtEl>
                                          <p:spTgt spid="102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1028"/>
                                        </p:tgtEl>
                                        <p:attrNameLst>
                                          <p:attrName>style.visibility</p:attrName>
                                        </p:attrNameLst>
                                      </p:cBhvr>
                                      <p:to>
                                        <p:strVal val="visible"/>
                                      </p:to>
                                    </p:set>
                                    <p:animEffect transition="in" filter="wipe(down)">
                                      <p:cBhvr>
                                        <p:cTn id="16" dur="2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p:nvPr/>
        </p:nvSpPr>
        <p:spPr>
          <a:xfrm>
            <a:off x="366713" y="107950"/>
            <a:ext cx="438150" cy="474663"/>
          </a:xfrm>
          <a:prstGeom prst="rect">
            <a:avLst/>
          </a:prstGeom>
          <a:solidFill>
            <a:schemeClr val="accent2"/>
          </a:solidFill>
          <a:ln w="9525">
            <a:noFill/>
          </a:ln>
        </p:spPr>
        <p:txBody>
          <a:bodyPr wrap="none" anchor="ctr"/>
          <a:lstStyle/>
          <a:p>
            <a:pPr algn="ctr"/>
            <a:endParaRPr lang="en-US" altLang="en-US" sz="2400" b="0" i="0" dirty="0">
              <a:latin typeface="Tahoma" panose="020B0604030504040204" pitchFamily="34" charset="0"/>
            </a:endParaRPr>
          </a:p>
        </p:txBody>
      </p:sp>
      <p:sp>
        <p:nvSpPr>
          <p:cNvPr id="16388" name="Rectangle 3"/>
          <p:cNvSpPr/>
          <p:nvPr/>
        </p:nvSpPr>
        <p:spPr>
          <a:xfrm>
            <a:off x="749300" y="107950"/>
            <a:ext cx="328613" cy="474663"/>
          </a:xfrm>
          <a:prstGeom prst="rect">
            <a:avLst/>
          </a:prstGeom>
          <a:gradFill rotWithShape="0">
            <a:gsLst>
              <a:gs pos="0">
                <a:schemeClr val="accent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16389" name="Rectangle 4"/>
          <p:cNvSpPr/>
          <p:nvPr/>
        </p:nvSpPr>
        <p:spPr>
          <a:xfrm>
            <a:off x="490538" y="530225"/>
            <a:ext cx="422275" cy="474663"/>
          </a:xfrm>
          <a:prstGeom prst="rect">
            <a:avLst/>
          </a:prstGeom>
          <a:solidFill>
            <a:schemeClr val="folHlink"/>
          </a:solidFill>
          <a:ln w="9525">
            <a:noFill/>
          </a:ln>
        </p:spPr>
        <p:txBody>
          <a:bodyPr wrap="none" anchor="ctr"/>
          <a:lstStyle/>
          <a:p>
            <a:pPr algn="ctr"/>
            <a:endParaRPr lang="en-US" altLang="en-US" sz="2400" b="0" i="0" dirty="0">
              <a:latin typeface="Tahoma" panose="020B0604030504040204" pitchFamily="34" charset="0"/>
            </a:endParaRPr>
          </a:p>
        </p:txBody>
      </p:sp>
      <p:sp>
        <p:nvSpPr>
          <p:cNvPr id="16390" name="Rectangle 5"/>
          <p:cNvSpPr/>
          <p:nvPr/>
        </p:nvSpPr>
        <p:spPr>
          <a:xfrm>
            <a:off x="860425" y="530225"/>
            <a:ext cx="368300" cy="474663"/>
          </a:xfrm>
          <a:prstGeom prst="rect">
            <a:avLst/>
          </a:prstGeom>
          <a:gradFill rotWithShape="0">
            <a:gsLst>
              <a:gs pos="0">
                <a:schemeClr val="folHlink"/>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16391" name="Rectangle 6"/>
          <p:cNvSpPr/>
          <p:nvPr/>
        </p:nvSpPr>
        <p:spPr>
          <a:xfrm>
            <a:off x="76200" y="457200"/>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16392" name="Rectangle 7"/>
          <p:cNvSpPr/>
          <p:nvPr/>
        </p:nvSpPr>
        <p:spPr>
          <a:xfrm>
            <a:off x="711200" y="0"/>
            <a:ext cx="31750" cy="1052513"/>
          </a:xfrm>
          <a:prstGeom prst="rect">
            <a:avLst/>
          </a:prstGeom>
          <a:solidFill>
            <a:schemeClr val="bg2"/>
          </a:solidFill>
          <a:ln w="9525">
            <a:noFill/>
          </a:ln>
        </p:spPr>
        <p:txBody>
          <a:bodyPr wrap="none" anchor="ctr"/>
          <a:lstStyle/>
          <a:p>
            <a:pPr algn="ctr"/>
            <a:endParaRPr lang="en-US" altLang="en-US" sz="2400" b="0" i="0" dirty="0">
              <a:latin typeface="Tahoma" panose="020B0604030504040204" pitchFamily="34" charset="0"/>
            </a:endParaRPr>
          </a:p>
        </p:txBody>
      </p:sp>
      <p:sp>
        <p:nvSpPr>
          <p:cNvPr id="16393" name="Rectangle 8"/>
          <p:cNvSpPr/>
          <p:nvPr/>
        </p:nvSpPr>
        <p:spPr>
          <a:xfrm>
            <a:off x="442913" y="533400"/>
            <a:ext cx="8226425" cy="31750"/>
          </a:xfrm>
          <a:prstGeom prst="rect">
            <a:avLst/>
          </a:prstGeom>
          <a:gradFill rotWithShape="0">
            <a:gsLst>
              <a:gs pos="0">
                <a:schemeClr val="bg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8202" name="Text Box 9"/>
          <p:cNvSpPr txBox="1">
            <a:spLocks noChangeArrowheads="1"/>
          </p:cNvSpPr>
          <p:nvPr/>
        </p:nvSpPr>
        <p:spPr bwMode="auto">
          <a:xfrm>
            <a:off x="1106488" y="0"/>
            <a:ext cx="3057247" cy="646331"/>
          </a:xfrm>
          <a:prstGeom prst="rect">
            <a:avLst/>
          </a:prstGeom>
          <a:noFill/>
          <a:ln>
            <a:noFill/>
          </a:ln>
        </p:spPr>
        <p:txBody>
          <a:bodyPr wrap="none">
            <a:spAutoFit/>
          </a:bodyPr>
          <a:lstStyle>
            <a:lvl1pPr eaLnBrk="0" hangingPunct="0">
              <a:defRPr sz="3200" b="1" i="1">
                <a:solidFill>
                  <a:schemeClr val="tx1"/>
                </a:solidFill>
                <a:latin typeface="Baby Kruffy"/>
              </a:defRPr>
            </a:lvl1pPr>
            <a:lvl2pPr marL="742950" indent="-285750" eaLnBrk="0" hangingPunct="0">
              <a:defRPr sz="3200" b="1" i="1">
                <a:solidFill>
                  <a:schemeClr val="tx1"/>
                </a:solidFill>
                <a:latin typeface="Baby Kruffy"/>
              </a:defRPr>
            </a:lvl2pPr>
            <a:lvl3pPr marL="1143000" indent="-228600" eaLnBrk="0" hangingPunct="0">
              <a:defRPr sz="3200" b="1" i="1">
                <a:solidFill>
                  <a:schemeClr val="tx1"/>
                </a:solidFill>
                <a:latin typeface="Baby Kruffy"/>
              </a:defRPr>
            </a:lvl3pPr>
            <a:lvl4pPr marL="1600200" indent="-228600" eaLnBrk="0" hangingPunct="0">
              <a:defRPr sz="3200" b="1" i="1">
                <a:solidFill>
                  <a:schemeClr val="tx1"/>
                </a:solidFill>
                <a:latin typeface="Baby Kruffy"/>
              </a:defRPr>
            </a:lvl4pPr>
            <a:lvl5pPr marL="2057400" indent="-228600" eaLnBrk="0" hangingPunct="0">
              <a:defRPr sz="3200" b="1" i="1">
                <a:solidFill>
                  <a:schemeClr val="tx1"/>
                </a:solidFill>
                <a:latin typeface="Baby Kruffy"/>
              </a:defRPr>
            </a:lvl5pPr>
            <a:lvl6pPr marL="2514600" indent="-228600" eaLnBrk="0" fontAlgn="base" hangingPunct="0">
              <a:spcBef>
                <a:spcPct val="0"/>
              </a:spcBef>
              <a:spcAft>
                <a:spcPct val="0"/>
              </a:spcAft>
              <a:defRPr sz="3200" b="1" i="1">
                <a:solidFill>
                  <a:schemeClr val="tx1"/>
                </a:solidFill>
                <a:latin typeface="Baby Kruffy"/>
              </a:defRPr>
            </a:lvl6pPr>
            <a:lvl7pPr marL="2971800" indent="-228600" eaLnBrk="0" fontAlgn="base" hangingPunct="0">
              <a:spcBef>
                <a:spcPct val="0"/>
              </a:spcBef>
              <a:spcAft>
                <a:spcPct val="0"/>
              </a:spcAft>
              <a:defRPr sz="3200" b="1" i="1">
                <a:solidFill>
                  <a:schemeClr val="tx1"/>
                </a:solidFill>
                <a:latin typeface="Baby Kruffy"/>
              </a:defRPr>
            </a:lvl7pPr>
            <a:lvl8pPr marL="3429000" indent="-228600" eaLnBrk="0" fontAlgn="base" hangingPunct="0">
              <a:spcBef>
                <a:spcPct val="0"/>
              </a:spcBef>
              <a:spcAft>
                <a:spcPct val="0"/>
              </a:spcAft>
              <a:defRPr sz="3200" b="1" i="1">
                <a:solidFill>
                  <a:schemeClr val="tx1"/>
                </a:solidFill>
                <a:latin typeface="Baby Kruffy"/>
              </a:defRPr>
            </a:lvl8pPr>
            <a:lvl9pPr marL="3886200" indent="-228600" eaLnBrk="0" fontAlgn="base" hangingPunct="0">
              <a:spcBef>
                <a:spcPct val="0"/>
              </a:spcBef>
              <a:spcAft>
                <a:spcPct val="0"/>
              </a:spcAft>
              <a:defRPr sz="3200" b="1" i="1">
                <a:solidFill>
                  <a:schemeClr val="tx1"/>
                </a:solidFill>
                <a:latin typeface="Baby Kruffy"/>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3600" b="1" i="1" u="none" strike="noStrike" kern="1200" cap="none" spc="0" normalizeH="0" baseline="0" noProof="0" dirty="0" smtClean="0">
                <a:ln>
                  <a:noFill/>
                </a:ln>
                <a:solidFill>
                  <a:schemeClr val="hlink"/>
                </a:solidFill>
                <a:effectLst>
                  <a:outerShdw blurRad="38100" dist="38100" dir="2700000" algn="tl">
                    <a:srgbClr val="C0C0C0"/>
                  </a:outerShdw>
                </a:effectLst>
                <a:uLnTx/>
                <a:uFillTx/>
                <a:latin typeface="Times New Roman" panose="02020603050405020304" charset="0"/>
                <a:ea typeface="+mn-ea"/>
                <a:cs typeface="+mn-cs"/>
              </a:rPr>
              <a:t>Fragmentation</a:t>
            </a:r>
          </a:p>
        </p:txBody>
      </p:sp>
      <p:sp>
        <p:nvSpPr>
          <p:cNvPr id="16395" name="Rectangle 10"/>
          <p:cNvSpPr/>
          <p:nvPr/>
        </p:nvSpPr>
        <p:spPr>
          <a:xfrm>
            <a:off x="381000" y="1293813"/>
            <a:ext cx="7924800" cy="3970318"/>
          </a:xfrm>
          <a:prstGeom prst="rect">
            <a:avLst/>
          </a:prstGeom>
          <a:solidFill>
            <a:schemeClr val="bg1"/>
          </a:solidFill>
          <a:ln w="9525">
            <a:noFill/>
          </a:ln>
        </p:spPr>
        <p:txBody>
          <a:bodyPr>
            <a:spAutoFit/>
          </a:bodyPr>
          <a:lstStyle/>
          <a:p>
            <a:pPr marL="457200" indent="-457200" algn="just" eaLnBrk="0" hangingPunct="0">
              <a:buFont typeface="Arial" panose="020B0604020202020204" pitchFamily="34" charset="0"/>
              <a:buChar char="•"/>
            </a:pPr>
            <a:r>
              <a:rPr lang="en-US" altLang="en-US" sz="2800" dirty="0">
                <a:latin typeface="Times New Roman" panose="02020603050405020304" charset="0"/>
              </a:rPr>
              <a:t>A datagram can travel through different networks. </a:t>
            </a:r>
            <a:endParaRPr lang="en-US" altLang="en-US" sz="2800" dirty="0" smtClean="0">
              <a:latin typeface="Times New Roman" panose="02020603050405020304" charset="0"/>
            </a:endParaRPr>
          </a:p>
          <a:p>
            <a:pPr marL="457200" indent="-457200" algn="just" eaLnBrk="0" hangingPunct="0">
              <a:buFont typeface="Arial" panose="020B0604020202020204" pitchFamily="34" charset="0"/>
              <a:buChar char="•"/>
            </a:pPr>
            <a:endParaRPr lang="en-US" altLang="en-US" sz="2800" dirty="0">
              <a:latin typeface="Times New Roman" panose="02020603050405020304" charset="0"/>
            </a:endParaRPr>
          </a:p>
          <a:p>
            <a:pPr marL="457200" indent="-457200" algn="just" eaLnBrk="0" hangingPunct="0">
              <a:buFont typeface="Arial" panose="020B0604020202020204" pitchFamily="34" charset="0"/>
              <a:buChar char="•"/>
            </a:pPr>
            <a:r>
              <a:rPr lang="en-US" altLang="en-US" sz="2800" dirty="0" smtClean="0">
                <a:latin typeface="Times New Roman" panose="02020603050405020304" charset="0"/>
              </a:rPr>
              <a:t>Each </a:t>
            </a:r>
            <a:r>
              <a:rPr lang="en-US" altLang="en-US" sz="2800" dirty="0">
                <a:latin typeface="Times New Roman" panose="02020603050405020304" charset="0"/>
              </a:rPr>
              <a:t>router decapsulates the IP datagram from the frame it receives, processes it, and then encapsulates it in another frame. </a:t>
            </a:r>
            <a:endParaRPr lang="en-US" altLang="en-US" sz="2800" dirty="0" smtClean="0">
              <a:latin typeface="Times New Roman" panose="02020603050405020304" charset="0"/>
            </a:endParaRPr>
          </a:p>
          <a:p>
            <a:pPr algn="just" eaLnBrk="0" hangingPunct="0"/>
            <a:endParaRPr lang="en-US" altLang="en-US" sz="2800" dirty="0">
              <a:latin typeface="Times New Roman" panose="02020603050405020304" charset="0"/>
            </a:endParaRPr>
          </a:p>
          <a:p>
            <a:pPr marL="457200" indent="-457200" algn="just" eaLnBrk="0" hangingPunct="0">
              <a:buFont typeface="Arial" panose="020B0604020202020204" pitchFamily="34" charset="0"/>
              <a:buChar char="•"/>
            </a:pPr>
            <a:r>
              <a:rPr lang="en-US" altLang="en-US" sz="2800" dirty="0" smtClean="0">
                <a:latin typeface="Times New Roman" panose="02020603050405020304" charset="0"/>
              </a:rPr>
              <a:t>The </a:t>
            </a:r>
            <a:r>
              <a:rPr lang="en-US" altLang="en-US" sz="2800" dirty="0">
                <a:latin typeface="Times New Roman" panose="02020603050405020304" charset="0"/>
              </a:rPr>
              <a:t>format and size of the received frame depend on the protocol used by the physical network through which the frame has just traveled.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14"/>
          <p:cNvSpPr/>
          <p:nvPr/>
        </p:nvSpPr>
        <p:spPr>
          <a:xfrm>
            <a:off x="152400" y="-20568"/>
            <a:ext cx="8153400" cy="707886"/>
          </a:xfrm>
          <a:prstGeom prst="rect">
            <a:avLst/>
          </a:prstGeom>
          <a:solidFill>
            <a:schemeClr val="bg1"/>
          </a:solidFill>
          <a:ln w="9525">
            <a:noFill/>
          </a:ln>
        </p:spPr>
        <p:txBody>
          <a:bodyPr anchor="ctr">
            <a:spAutoFit/>
          </a:bodyPr>
          <a:lstStyle/>
          <a:p>
            <a:pPr eaLnBrk="0" hangingPunct="0"/>
            <a:endParaRPr lang="en-US" altLang="en-US" sz="2000" dirty="0" smtClean="0">
              <a:solidFill>
                <a:srgbClr val="FF0000"/>
              </a:solidFill>
              <a:latin typeface="Times-BoldItalic"/>
            </a:endParaRPr>
          </a:p>
          <a:p>
            <a:pPr eaLnBrk="0" hangingPunct="0"/>
            <a:r>
              <a:rPr lang="en-US" altLang="en-US" sz="2000" dirty="0" smtClean="0">
                <a:latin typeface="Times-BoldItalic"/>
              </a:rPr>
              <a:t>Maximum </a:t>
            </a:r>
            <a:r>
              <a:rPr lang="en-US" altLang="en-US" sz="2000" dirty="0">
                <a:latin typeface="Times-BoldItalic"/>
              </a:rPr>
              <a:t>transfer unit (MTU)</a:t>
            </a:r>
          </a:p>
        </p:txBody>
      </p:sp>
      <p:pic>
        <p:nvPicPr>
          <p:cNvPr id="38916" name="Picture 4"/>
          <p:cNvPicPr>
            <a:picLocks noChangeAspect="1"/>
          </p:cNvPicPr>
          <p:nvPr/>
        </p:nvPicPr>
        <p:blipFill>
          <a:blip r:embed="rId3"/>
          <a:stretch>
            <a:fillRect/>
          </a:stretch>
        </p:blipFill>
        <p:spPr>
          <a:xfrm>
            <a:off x="279400" y="1955800"/>
            <a:ext cx="8255000" cy="26416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8916"/>
                                        </p:tgtEl>
                                        <p:attrNameLst>
                                          <p:attrName>style.visibility</p:attrName>
                                        </p:attrNameLst>
                                      </p:cBhvr>
                                      <p:to>
                                        <p:strVal val="visible"/>
                                      </p:to>
                                    </p:set>
                                    <p:animEffect transition="in" filter="wipe(up)">
                                      <p:cBhvr>
                                        <p:cTn id="7" dur="500"/>
                                        <p:tgtEl>
                                          <p:spTgt spid="389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67744" y="1052736"/>
            <a:ext cx="4985422" cy="3744416"/>
          </a:xfrm>
          <a:prstGeom prst="rect">
            <a:avLst/>
          </a:prstGeom>
        </p:spPr>
      </p:pic>
    </p:spTree>
    <p:extLst>
      <p:ext uri="{BB962C8B-B14F-4D97-AF65-F5344CB8AC3E}">
        <p14:creationId xmlns:p14="http://schemas.microsoft.com/office/powerpoint/2010/main" val="3224793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14"/>
          <p:cNvSpPr/>
          <p:nvPr/>
        </p:nvSpPr>
        <p:spPr>
          <a:xfrm>
            <a:off x="152400" y="133350"/>
            <a:ext cx="8153400" cy="400050"/>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Fragmentation </a:t>
            </a:r>
            <a:r>
              <a:rPr lang="en-US" altLang="en-US" sz="2000" dirty="0">
                <a:latin typeface="Times-BoldItalic"/>
              </a:rPr>
              <a:t>example</a:t>
            </a:r>
          </a:p>
        </p:txBody>
      </p:sp>
      <p:pic>
        <p:nvPicPr>
          <p:cNvPr id="39941" name="Picture 5"/>
          <p:cNvPicPr>
            <a:picLocks noChangeAspect="1"/>
          </p:cNvPicPr>
          <p:nvPr/>
        </p:nvPicPr>
        <p:blipFill>
          <a:blip r:embed="rId3"/>
          <a:stretch>
            <a:fillRect/>
          </a:stretch>
        </p:blipFill>
        <p:spPr>
          <a:xfrm>
            <a:off x="47625" y="3035300"/>
            <a:ext cx="4219575" cy="1308100"/>
          </a:xfrm>
          <a:prstGeom prst="rect">
            <a:avLst/>
          </a:prstGeom>
          <a:noFill/>
          <a:ln w="9525">
            <a:noFill/>
          </a:ln>
        </p:spPr>
      </p:pic>
      <p:pic>
        <p:nvPicPr>
          <p:cNvPr id="39949" name="Picture 13"/>
          <p:cNvPicPr>
            <a:picLocks noChangeAspect="1"/>
          </p:cNvPicPr>
          <p:nvPr/>
        </p:nvPicPr>
        <p:blipFill>
          <a:blip r:embed="rId4"/>
          <a:stretch>
            <a:fillRect/>
          </a:stretch>
        </p:blipFill>
        <p:spPr>
          <a:xfrm>
            <a:off x="5237163" y="1766888"/>
            <a:ext cx="3360737" cy="650875"/>
          </a:xfrm>
          <a:prstGeom prst="rect">
            <a:avLst/>
          </a:prstGeom>
          <a:noFill/>
          <a:ln w="9525">
            <a:noFill/>
          </a:ln>
        </p:spPr>
      </p:pic>
      <p:pic>
        <p:nvPicPr>
          <p:cNvPr id="39950" name="Picture 14"/>
          <p:cNvPicPr>
            <a:picLocks noChangeAspect="1"/>
          </p:cNvPicPr>
          <p:nvPr/>
        </p:nvPicPr>
        <p:blipFill>
          <a:blip r:embed="rId5"/>
          <a:stretch>
            <a:fillRect/>
          </a:stretch>
        </p:blipFill>
        <p:spPr>
          <a:xfrm>
            <a:off x="5265738" y="3335338"/>
            <a:ext cx="3573462" cy="646112"/>
          </a:xfrm>
          <a:prstGeom prst="rect">
            <a:avLst/>
          </a:prstGeom>
          <a:noFill/>
          <a:ln w="9525">
            <a:noFill/>
          </a:ln>
        </p:spPr>
      </p:pic>
      <p:pic>
        <p:nvPicPr>
          <p:cNvPr id="39951" name="Picture 15"/>
          <p:cNvPicPr>
            <a:picLocks noChangeAspect="1"/>
          </p:cNvPicPr>
          <p:nvPr/>
        </p:nvPicPr>
        <p:blipFill>
          <a:blip r:embed="rId6"/>
          <a:stretch>
            <a:fillRect/>
          </a:stretch>
        </p:blipFill>
        <p:spPr>
          <a:xfrm>
            <a:off x="5286375" y="4899025"/>
            <a:ext cx="3573463" cy="646113"/>
          </a:xfrm>
          <a:prstGeom prst="rect">
            <a:avLst/>
          </a:prstGeom>
          <a:noFill/>
          <a:ln w="9525">
            <a:noFill/>
          </a:ln>
        </p:spPr>
      </p:pic>
      <p:cxnSp>
        <p:nvCxnSpPr>
          <p:cNvPr id="20" name="Straight Arrow Connector 19"/>
          <p:cNvCxnSpPr/>
          <p:nvPr/>
        </p:nvCxnSpPr>
        <p:spPr>
          <a:xfrm>
            <a:off x="3956050" y="3789363"/>
            <a:ext cx="1330325" cy="1109662"/>
          </a:xfrm>
          <a:prstGeom prst="straightConnector1">
            <a:avLst/>
          </a:prstGeom>
          <a:ln w="38100" cap="flat" cmpd="sng">
            <a:solidFill>
              <a:schemeClr val="tx1"/>
            </a:solidFill>
            <a:prstDash val="solid"/>
            <a:headEnd type="none" w="med" len="med"/>
            <a:tailEnd type="arrow" w="med" len="med"/>
          </a:ln>
        </p:spPr>
      </p:cxnSp>
      <p:cxnSp>
        <p:nvCxnSpPr>
          <p:cNvPr id="37" name="Straight Arrow Connector 36"/>
          <p:cNvCxnSpPr/>
          <p:nvPr/>
        </p:nvCxnSpPr>
        <p:spPr>
          <a:xfrm flipV="1">
            <a:off x="3956050" y="2092325"/>
            <a:ext cx="1200150" cy="1108075"/>
          </a:xfrm>
          <a:prstGeom prst="straightConnector1">
            <a:avLst/>
          </a:prstGeom>
          <a:ln w="38100" cap="flat" cmpd="sng">
            <a:solidFill>
              <a:schemeClr val="tx1"/>
            </a:solidFill>
            <a:prstDash val="solid"/>
            <a:headEnd type="none" w="med" len="med"/>
            <a:tailEnd type="arrow" w="med" len="med"/>
          </a:ln>
        </p:spPr>
      </p:cxnSp>
      <p:cxnSp>
        <p:nvCxnSpPr>
          <p:cNvPr id="22" name="Straight Arrow Connector 21"/>
          <p:cNvCxnSpPr/>
          <p:nvPr/>
        </p:nvCxnSpPr>
        <p:spPr>
          <a:xfrm>
            <a:off x="3956050" y="3505200"/>
            <a:ext cx="1200150" cy="0"/>
          </a:xfrm>
          <a:prstGeom prst="straightConnector1">
            <a:avLst/>
          </a:prstGeom>
          <a:ln w="38100" cap="flat" cmpd="sng">
            <a:solidFill>
              <a:schemeClr val="tx1"/>
            </a:solidFill>
            <a:prstDash val="solid"/>
            <a:headEnd type="none" w="med" len="med"/>
            <a:tailEnd type="arrow"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9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nodeType="clickEffect">
                                  <p:stCondLst>
                                    <p:cond delay="0"/>
                                  </p:stCondLst>
                                  <p:childTnLst>
                                    <p:set>
                                      <p:cBhvr>
                                        <p:cTn id="15" dur="1" fill="hold">
                                          <p:stCondLst>
                                            <p:cond delay="0"/>
                                          </p:stCondLst>
                                        </p:cTn>
                                        <p:tgtEl>
                                          <p:spTgt spid="39949"/>
                                        </p:tgtEl>
                                        <p:attrNameLst>
                                          <p:attrName>style.visibility</p:attrName>
                                        </p:attrNameLst>
                                      </p:cBhvr>
                                      <p:to>
                                        <p:strVal val="visible"/>
                                      </p:to>
                                    </p:set>
                                    <p:animEffect transition="in" filter="fade">
                                      <p:cBhvr>
                                        <p:cTn id="16" dur="2000"/>
                                        <p:tgtEl>
                                          <p:spTgt spid="39949"/>
                                        </p:tgtEl>
                                      </p:cBhvr>
                                    </p:animEffect>
                                    <p:anim calcmode="lin" valueType="num">
                                      <p:cBhvr>
                                        <p:cTn id="17" dur="2000" fill="hold"/>
                                        <p:tgtEl>
                                          <p:spTgt spid="39949"/>
                                        </p:tgtEl>
                                        <p:attrNameLst>
                                          <p:attrName>ppt_w</p:attrName>
                                        </p:attrNameLst>
                                      </p:cBhvr>
                                      <p:tavLst>
                                        <p:tav tm="0" fmla="#ppt_w*sin(2.5*pi*$)">
                                          <p:val>
                                            <p:fltVal val="0"/>
                                          </p:val>
                                        </p:tav>
                                        <p:tav tm="100000">
                                          <p:val>
                                            <p:fltVal val="1"/>
                                          </p:val>
                                        </p:tav>
                                      </p:tavLst>
                                    </p:anim>
                                    <p:anim calcmode="lin" valueType="num">
                                      <p:cBhvr>
                                        <p:cTn id="18" dur="2000" fill="hold"/>
                                        <p:tgtEl>
                                          <p:spTgt spid="39949"/>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45" presetClass="entr" presetSubtype="0" fill="hold" nodeType="clickEffect">
                                  <p:stCondLst>
                                    <p:cond delay="0"/>
                                  </p:stCondLst>
                                  <p:childTnLst>
                                    <p:set>
                                      <p:cBhvr>
                                        <p:cTn id="27" dur="1" fill="hold">
                                          <p:stCondLst>
                                            <p:cond delay="0"/>
                                          </p:stCondLst>
                                        </p:cTn>
                                        <p:tgtEl>
                                          <p:spTgt spid="39950"/>
                                        </p:tgtEl>
                                        <p:attrNameLst>
                                          <p:attrName>style.visibility</p:attrName>
                                        </p:attrNameLst>
                                      </p:cBhvr>
                                      <p:to>
                                        <p:strVal val="visible"/>
                                      </p:to>
                                    </p:set>
                                    <p:animEffect transition="in" filter="fade">
                                      <p:cBhvr>
                                        <p:cTn id="28" dur="2000"/>
                                        <p:tgtEl>
                                          <p:spTgt spid="39950"/>
                                        </p:tgtEl>
                                      </p:cBhvr>
                                    </p:animEffect>
                                    <p:anim calcmode="lin" valueType="num">
                                      <p:cBhvr>
                                        <p:cTn id="29" dur="2000" fill="hold"/>
                                        <p:tgtEl>
                                          <p:spTgt spid="39950"/>
                                        </p:tgtEl>
                                        <p:attrNameLst>
                                          <p:attrName>ppt_w</p:attrName>
                                        </p:attrNameLst>
                                      </p:cBhvr>
                                      <p:tavLst>
                                        <p:tav tm="0" fmla="#ppt_w*sin(2.5*pi*$)">
                                          <p:val>
                                            <p:fltVal val="0"/>
                                          </p:val>
                                        </p:tav>
                                        <p:tav tm="100000">
                                          <p:val>
                                            <p:fltVal val="1"/>
                                          </p:val>
                                        </p:tav>
                                      </p:tavLst>
                                    </p:anim>
                                    <p:anim calcmode="lin" valueType="num">
                                      <p:cBhvr>
                                        <p:cTn id="30" dur="2000" fill="hold"/>
                                        <p:tgtEl>
                                          <p:spTgt spid="39950"/>
                                        </p:tgtEl>
                                        <p:attrNameLst>
                                          <p:attrName>ppt_h</p:attrName>
                                        </p:attrNameLst>
                                      </p:cBhvr>
                                      <p:tavLst>
                                        <p:tav tm="0">
                                          <p:val>
                                            <p:strVal val="#ppt_h"/>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par>
                    <p:cTn id="36" fill="hold">
                      <p:stCondLst>
                        <p:cond delay="indefinite"/>
                      </p:stCondLst>
                      <p:childTnLst>
                        <p:par>
                          <p:cTn id="37" fill="hold">
                            <p:stCondLst>
                              <p:cond delay="0"/>
                            </p:stCondLst>
                            <p:childTnLst>
                              <p:par>
                                <p:cTn id="38" presetID="45" presetClass="entr" presetSubtype="0" fill="hold" nodeType="clickEffect">
                                  <p:stCondLst>
                                    <p:cond delay="0"/>
                                  </p:stCondLst>
                                  <p:childTnLst>
                                    <p:set>
                                      <p:cBhvr>
                                        <p:cTn id="39" dur="1" fill="hold">
                                          <p:stCondLst>
                                            <p:cond delay="0"/>
                                          </p:stCondLst>
                                        </p:cTn>
                                        <p:tgtEl>
                                          <p:spTgt spid="39951"/>
                                        </p:tgtEl>
                                        <p:attrNameLst>
                                          <p:attrName>style.visibility</p:attrName>
                                        </p:attrNameLst>
                                      </p:cBhvr>
                                      <p:to>
                                        <p:strVal val="visible"/>
                                      </p:to>
                                    </p:set>
                                    <p:animEffect transition="in" filter="fade">
                                      <p:cBhvr>
                                        <p:cTn id="40" dur="2000"/>
                                        <p:tgtEl>
                                          <p:spTgt spid="39951"/>
                                        </p:tgtEl>
                                      </p:cBhvr>
                                    </p:animEffect>
                                    <p:anim calcmode="lin" valueType="num">
                                      <p:cBhvr>
                                        <p:cTn id="41" dur="2000" fill="hold"/>
                                        <p:tgtEl>
                                          <p:spTgt spid="39951"/>
                                        </p:tgtEl>
                                        <p:attrNameLst>
                                          <p:attrName>ppt_w</p:attrName>
                                        </p:attrNameLst>
                                      </p:cBhvr>
                                      <p:tavLst>
                                        <p:tav tm="0" fmla="#ppt_w*sin(2.5*pi*$)">
                                          <p:val>
                                            <p:fltVal val="0"/>
                                          </p:val>
                                        </p:tav>
                                        <p:tav tm="100000">
                                          <p:val>
                                            <p:fltVal val="1"/>
                                          </p:val>
                                        </p:tav>
                                      </p:tavLst>
                                    </p:anim>
                                    <p:anim calcmode="lin" valueType="num">
                                      <p:cBhvr>
                                        <p:cTn id="42" dur="2000" fill="hold"/>
                                        <p:tgtEl>
                                          <p:spTgt spid="3995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8" name="Picture 4"/>
          <p:cNvPicPr>
            <a:picLocks noChangeAspect="1"/>
          </p:cNvPicPr>
          <p:nvPr/>
        </p:nvPicPr>
        <p:blipFill>
          <a:blip r:embed="rId3"/>
          <a:stretch>
            <a:fillRect/>
          </a:stretch>
        </p:blipFill>
        <p:spPr>
          <a:xfrm>
            <a:off x="0" y="0"/>
            <a:ext cx="9144000" cy="66294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1988"/>
                                        </p:tgtEl>
                                        <p:attrNameLst>
                                          <p:attrName>style.visibility</p:attrName>
                                        </p:attrNameLst>
                                      </p:cBhvr>
                                      <p:to>
                                        <p:strVal val="visible"/>
                                      </p:to>
                                    </p:set>
                                    <p:animEffect transition="in" filter="wipe(left)">
                                      <p:cBhvr>
                                        <p:cTn id="7" dur="6000"/>
                                        <p:tgtEl>
                                          <p:spTgt spid="419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EA49E"/>
          </a:solidFill>
          <a:ln w="9525">
            <a:solidFill>
              <a:schemeClr val="tx1"/>
            </a:solidFill>
            <a:miter lim="800000"/>
          </a:ln>
          <a:effectLst/>
        </p:spPr>
        <p:txBody>
          <a:bodyPr wrap="none"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en-US" sz="3200" b="1" i="0" u="none" strike="noStrike" kern="1200" cap="none" spc="0" normalizeH="0" baseline="0" noProof="0" dirty="0">
              <a:ln>
                <a:noFill/>
              </a:ln>
              <a:solidFill>
                <a:schemeClr val="tx1"/>
              </a:solidFill>
              <a:effectLst>
                <a:outerShdw blurRad="38100" dist="38100" dir="2700000" algn="tl">
                  <a:srgbClr val="FFFFFF"/>
                </a:outerShdw>
              </a:effectLst>
              <a:uLnTx/>
              <a:uFillTx/>
              <a:latin typeface="Times New Roman" panose="02020603050405020304" charset="0"/>
              <a:ea typeface="+mn-ea"/>
              <a:cs typeface="+mn-cs"/>
            </a:endParaRPr>
          </a:p>
        </p:txBody>
      </p:sp>
      <p:sp>
        <p:nvSpPr>
          <p:cNvPr id="911363" name="Text Box 3"/>
          <p:cNvSpPr txBox="1">
            <a:spLocks noChangeArrowheads="1"/>
          </p:cNvSpPr>
          <p:nvPr/>
        </p:nvSpPr>
        <p:spPr bwMode="auto">
          <a:xfrm>
            <a:off x="3408680" y="394335"/>
            <a:ext cx="2022475" cy="583565"/>
          </a:xfrm>
          <a:prstGeom prst="rect">
            <a:avLst/>
          </a:prstGeom>
          <a:noFill/>
          <a:ln w="9525">
            <a:noFill/>
            <a:miter lim="800000"/>
          </a:ln>
          <a:effectLst/>
        </p:spPr>
        <p:txBody>
          <a:bodyPr wrap="none">
            <a:spAutoFit/>
          </a:bodyPr>
          <a:lstStyle/>
          <a:p>
            <a:pPr marL="0" marR="0" lvl="2" indent="0" algn="l" defTabSz="914400" rtl="0" eaLnBrk="0" fontAlgn="base" latinLnBrk="0" hangingPunct="0">
              <a:lnSpc>
                <a:spcPct val="100000"/>
              </a:lnSpc>
              <a:spcBef>
                <a:spcPct val="0"/>
              </a:spcBef>
              <a:spcAft>
                <a:spcPct val="0"/>
              </a:spcAft>
              <a:buClrTx/>
              <a:buSzTx/>
              <a:buFontTx/>
              <a:buNone/>
              <a:defRPr/>
            </a:pPr>
            <a:r>
              <a:rPr kumimoji="0" lang="en-US" sz="3200" b="1" i="0" u="none" strike="noStrike" kern="1200" cap="none" spc="0" normalizeH="0" baseline="0" noProof="0" dirty="0" smtClean="0">
                <a:ln>
                  <a:noFill/>
                </a:ln>
                <a:solidFill>
                  <a:schemeClr val="tx1"/>
                </a:solidFill>
                <a:effectLst>
                  <a:outerShdw blurRad="38100" dist="38100" dir="2700000" algn="tl">
                    <a:srgbClr val="C0C0C0"/>
                  </a:outerShdw>
                </a:effectLst>
                <a:uLnTx/>
                <a:uFillTx/>
                <a:latin typeface="Times" pitchFamily="18" charset="0"/>
                <a:ea typeface="+mn-ea"/>
                <a:cs typeface="+mn-cs"/>
              </a:rPr>
              <a:t> AGENDA</a:t>
            </a:r>
            <a:endParaRPr kumimoji="0" lang="en-US" sz="3200" b="1" i="0" u="none" strike="noStrike" kern="1200" cap="none" spc="0" normalizeH="0" baseline="0" noProof="0" dirty="0">
              <a:ln>
                <a:noFill/>
              </a:ln>
              <a:solidFill>
                <a:schemeClr val="tx1"/>
              </a:solidFill>
              <a:effectLst>
                <a:outerShdw blurRad="38100" dist="38100" dir="2700000" algn="tl">
                  <a:srgbClr val="C0C0C0"/>
                </a:outerShdw>
              </a:effectLst>
              <a:uLnTx/>
              <a:uFillTx/>
              <a:latin typeface="Times" pitchFamily="18" charset="0"/>
              <a:ea typeface="+mn-ea"/>
              <a:cs typeface="+mn-cs"/>
            </a:endParaRPr>
          </a:p>
        </p:txBody>
      </p:sp>
      <p:sp>
        <p:nvSpPr>
          <p:cNvPr id="21508" name="Text Box 4"/>
          <p:cNvSpPr txBox="1"/>
          <p:nvPr/>
        </p:nvSpPr>
        <p:spPr>
          <a:xfrm>
            <a:off x="8229600" y="6400800"/>
            <a:ext cx="184150" cy="366713"/>
          </a:xfrm>
          <a:prstGeom prst="rect">
            <a:avLst/>
          </a:prstGeom>
          <a:noFill/>
          <a:ln w="9525">
            <a:noFill/>
          </a:ln>
        </p:spPr>
        <p:txBody>
          <a:bodyPr wrap="none">
            <a:spAutoFit/>
          </a:bodyPr>
          <a:lstStyle/>
          <a:p>
            <a:pPr eaLnBrk="0" hangingPunct="0"/>
            <a:endParaRPr sz="1800" i="0">
              <a:latin typeface="Times New Roman" panose="02020603050405020304" charset="0"/>
            </a:endParaRPr>
          </a:p>
        </p:txBody>
      </p:sp>
      <p:sp>
        <p:nvSpPr>
          <p:cNvPr id="21509" name="Rectangle 8"/>
          <p:cNvSpPr/>
          <p:nvPr/>
        </p:nvSpPr>
        <p:spPr>
          <a:xfrm>
            <a:off x="381000" y="1371283"/>
            <a:ext cx="8077200" cy="4678204"/>
          </a:xfrm>
          <a:prstGeom prst="rect">
            <a:avLst/>
          </a:prstGeom>
          <a:noFill/>
          <a:ln w="9525">
            <a:noFill/>
          </a:ln>
        </p:spPr>
        <p:txBody>
          <a:bodyPr>
            <a:spAutoFit/>
          </a:bodyPr>
          <a:lstStyle/>
          <a:p>
            <a:pPr marL="0" lvl="1" algn="just" eaLnBrk="0" hangingPunct="0">
              <a:buFont typeface="Arial" panose="020B0604020202020204" pitchFamily="34" charset="0"/>
            </a:pPr>
            <a:endParaRPr lang="en-US" sz="2800" dirty="0" smtClean="0">
              <a:latin typeface="Times-Roman"/>
            </a:endParaRPr>
          </a:p>
          <a:p>
            <a:pPr marL="0" lvl="1" algn="just" eaLnBrk="0" hangingPunct="0">
              <a:buFont typeface="Arial" panose="020B0604020202020204" pitchFamily="34" charset="0"/>
            </a:pPr>
            <a:r>
              <a:rPr lang="en-US" sz="2800" dirty="0" smtClean="0">
                <a:latin typeface="Times-Roman"/>
              </a:rPr>
              <a:t>Internet Protocol</a:t>
            </a:r>
          </a:p>
          <a:p>
            <a:pPr marL="457200" lvl="2" algn="just" eaLnBrk="0" hangingPunct="0">
              <a:buFont typeface="Arial" panose="020B0604020202020204" pitchFamily="34" charset="0"/>
            </a:pPr>
            <a:r>
              <a:rPr lang="en-US" sz="2800" dirty="0" smtClean="0">
                <a:latin typeface="Times-Roman"/>
              </a:rPr>
              <a:t>Datagram</a:t>
            </a:r>
          </a:p>
          <a:p>
            <a:pPr marL="457200" lvl="2" algn="just" eaLnBrk="0" hangingPunct="0">
              <a:buFont typeface="Arial" panose="020B0604020202020204" pitchFamily="34" charset="0"/>
            </a:pPr>
            <a:r>
              <a:rPr lang="en-US" sz="2800" dirty="0" smtClean="0">
                <a:latin typeface="Times-Roman"/>
              </a:rPr>
              <a:t>Fragmentation</a:t>
            </a:r>
          </a:p>
          <a:p>
            <a:pPr marL="457200" lvl="2" algn="just" eaLnBrk="0" hangingPunct="0">
              <a:buFont typeface="Arial" panose="020B0604020202020204" pitchFamily="34" charset="0"/>
            </a:pPr>
            <a:r>
              <a:rPr lang="en-US" sz="2800" dirty="0" smtClean="0">
                <a:latin typeface="Times-Roman"/>
              </a:rPr>
              <a:t>Options</a:t>
            </a:r>
          </a:p>
          <a:p>
            <a:pPr marL="457200" lvl="2" algn="just" eaLnBrk="0" hangingPunct="0">
              <a:buFont typeface="Arial" panose="020B0604020202020204" pitchFamily="34" charset="0"/>
            </a:pPr>
            <a:r>
              <a:rPr lang="en-US" sz="2800" dirty="0" smtClean="0">
                <a:latin typeface="Times-Roman"/>
              </a:rPr>
              <a:t>Security</a:t>
            </a:r>
          </a:p>
          <a:p>
            <a:pPr marL="0" lvl="1" algn="just" eaLnBrk="0" hangingPunct="0">
              <a:buFont typeface="Arial" panose="020B0604020202020204" pitchFamily="34" charset="0"/>
            </a:pPr>
            <a:r>
              <a:rPr lang="en-US" sz="2800" dirty="0" smtClean="0">
                <a:latin typeface="Times-Roman"/>
              </a:rPr>
              <a:t>ICMP</a:t>
            </a:r>
            <a:endParaRPr lang="en-US" sz="2800" dirty="0">
              <a:latin typeface="Times-Roman"/>
            </a:endParaRPr>
          </a:p>
          <a:p>
            <a:pPr marL="457200" lvl="2" algn="just" eaLnBrk="0" hangingPunct="0">
              <a:buFont typeface="Arial" panose="020B0604020202020204" pitchFamily="34" charset="0"/>
            </a:pPr>
            <a:r>
              <a:rPr lang="en-US" sz="2800" dirty="0" smtClean="0">
                <a:latin typeface="Times-Roman"/>
              </a:rPr>
              <a:t>Messages</a:t>
            </a:r>
          </a:p>
          <a:p>
            <a:pPr marL="457200" lvl="2" algn="just" eaLnBrk="0" hangingPunct="0">
              <a:buFont typeface="Arial" panose="020B0604020202020204" pitchFamily="34" charset="0"/>
            </a:pPr>
            <a:r>
              <a:rPr lang="en-US" sz="2800" dirty="0" smtClean="0">
                <a:latin typeface="Times-Roman"/>
              </a:rPr>
              <a:t>Debugging Tool</a:t>
            </a:r>
          </a:p>
          <a:p>
            <a:pPr marL="457200" lvl="2" algn="just" eaLnBrk="0" hangingPunct="0">
              <a:buFont typeface="Arial" panose="020B0604020202020204" pitchFamily="34" charset="0"/>
            </a:pPr>
            <a:r>
              <a:rPr lang="en-US" sz="2800" dirty="0" smtClean="0">
                <a:latin typeface="Times-Roman"/>
              </a:rPr>
              <a:t>Checksum</a:t>
            </a:r>
            <a:endParaRPr lang="en-US" sz="2800" dirty="0">
              <a:latin typeface="Times-Roman"/>
            </a:endParaRPr>
          </a:p>
          <a:p>
            <a:pPr marL="0" lvl="1" algn="just" eaLnBrk="0" hangingPunct="0">
              <a:buFont typeface="Arial" panose="020B0604020202020204" pitchFamily="34" charset="0"/>
            </a:pPr>
            <a:endParaRPr lang="en-US" sz="1800" dirty="0">
              <a:latin typeface="Times-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ext Box 20"/>
          <p:cNvSpPr txBox="1"/>
          <p:nvPr/>
        </p:nvSpPr>
        <p:spPr>
          <a:xfrm>
            <a:off x="76200" y="679450"/>
            <a:ext cx="8839200" cy="436245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 packet has arrived with an M bit value of 0. Is this the first fragment, the last fragment, or a middle fragment? Do we know if the packet was fragmented?</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If the M bit is 0, it means that there are no more fragments; the fragment is the last one. However, we cannot say if the original packet was fragmented or not. A nonfragmented packet is considered the last fragment.</a:t>
            </a:r>
            <a:endParaRPr lang="en-US" altLang="en-US" sz="2800" b="0" i="0" dirty="0">
              <a:latin typeface="Times New Roman" panose="02020603050405020304" charset="0"/>
              <a:ea typeface="Times New Roman" panose="02020603050405020304" charset="0"/>
            </a:endParaRPr>
          </a:p>
        </p:txBody>
      </p:sp>
      <p:grpSp>
        <p:nvGrpSpPr>
          <p:cNvPr id="20483" name="Group 23"/>
          <p:cNvGrpSpPr/>
          <p:nvPr/>
        </p:nvGrpSpPr>
        <p:grpSpPr>
          <a:xfrm>
            <a:off x="0" y="0"/>
            <a:ext cx="9144000" cy="609600"/>
            <a:chOff x="0" y="2448"/>
            <a:chExt cx="5760" cy="384"/>
          </a:xfrm>
        </p:grpSpPr>
        <p:sp>
          <p:nvSpPr>
            <p:cNvPr id="20485"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4275">
                                            <p:txEl>
                                              <p:pRg st="3" end="3"/>
                                            </p:txEl>
                                          </p:spTgt>
                                        </p:tgtEl>
                                        <p:attrNameLst>
                                          <p:attrName>style.visibility</p:attrName>
                                        </p:attrNameLst>
                                      </p:cBhvr>
                                      <p:to>
                                        <p:strVal val="visible"/>
                                      </p:to>
                                    </p:set>
                                    <p:anim calcmode="lin" valueType="num">
                                      <p:cBhvr additive="base">
                                        <p:cTn id="7" dur="500" fill="hold"/>
                                        <p:tgtEl>
                                          <p:spTgt spid="5427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4275">
                                            <p:txEl>
                                              <p:pRg st="3" end="3"/>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4275">
                                            <p:txEl>
                                              <p:pRg st="4" end="4"/>
                                            </p:txEl>
                                          </p:spTgt>
                                        </p:tgtEl>
                                        <p:attrNameLst>
                                          <p:attrName>style.visibility</p:attrName>
                                        </p:attrNameLst>
                                      </p:cBhvr>
                                      <p:to>
                                        <p:strVal val="visible"/>
                                      </p:to>
                                    </p:set>
                                    <p:anim calcmode="lin" valueType="num">
                                      <p:cBhvr additive="base">
                                        <p:cTn id="11" dur="500" fill="hold"/>
                                        <p:tgtEl>
                                          <p:spTgt spid="54275">
                                            <p:txEl>
                                              <p:pRg st="4" end="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427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Text Box 20"/>
          <p:cNvSpPr txBox="1"/>
          <p:nvPr/>
        </p:nvSpPr>
        <p:spPr>
          <a:xfrm>
            <a:off x="76200" y="679450"/>
            <a:ext cx="8839200" cy="436245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 packet has arrived with an M bit value of </a:t>
            </a:r>
            <a:r>
              <a:rPr lang="en-US" altLang="en-US" sz="2800" b="0" i="0" dirty="0" smtClean="0">
                <a:latin typeface="Times New Roman" panose="02020603050405020304" charset="0"/>
                <a:cs typeface="Times New Roman" panose="02020603050405020304" charset="0"/>
              </a:rPr>
              <a:t>1. </a:t>
            </a:r>
            <a:r>
              <a:rPr lang="en-US" altLang="en-US" sz="2800" b="0" i="0" dirty="0">
                <a:latin typeface="Times New Roman" panose="02020603050405020304" charset="0"/>
                <a:cs typeface="Times New Roman" panose="02020603050405020304" charset="0"/>
              </a:rPr>
              <a:t>Is this the first fragment, the last fragment, or a middle fragment? Do we know if the packet was fragmented?</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If the M bit is 1, it means that there is at least one more fragment. This fragment can be the first one or a middle one, but not the last one. We don’t know if it is the first one or a middle one; we need more information (the value of the fragmentation offset).</a:t>
            </a:r>
            <a:endParaRPr lang="en-US" altLang="en-US" sz="2800" b="0" i="0" dirty="0">
              <a:latin typeface="Times New Roman" panose="02020603050405020304" charset="0"/>
              <a:ea typeface="Times New Roman" panose="02020603050405020304" charset="0"/>
            </a:endParaRPr>
          </a:p>
        </p:txBody>
      </p:sp>
      <p:grpSp>
        <p:nvGrpSpPr>
          <p:cNvPr id="21507" name="Group 23"/>
          <p:cNvGrpSpPr/>
          <p:nvPr/>
        </p:nvGrpSpPr>
        <p:grpSpPr>
          <a:xfrm>
            <a:off x="0" y="0"/>
            <a:ext cx="9144000" cy="609600"/>
            <a:chOff x="0" y="2448"/>
            <a:chExt cx="5760" cy="384"/>
          </a:xfrm>
        </p:grpSpPr>
        <p:sp>
          <p:nvSpPr>
            <p:cNvPr id="21509"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6323">
                                            <p:txEl>
                                              <p:pRg st="2" end="2"/>
                                            </p:txEl>
                                          </p:spTgt>
                                        </p:tgtEl>
                                        <p:attrNameLst>
                                          <p:attrName>style.visibility</p:attrName>
                                        </p:attrNameLst>
                                      </p:cBhvr>
                                      <p:to>
                                        <p:strVal val="visible"/>
                                      </p:to>
                                    </p:set>
                                    <p:anim calcmode="lin" valueType="num">
                                      <p:cBhvr additive="base">
                                        <p:cTn id="7" dur="500" fill="hold"/>
                                        <p:tgtEl>
                                          <p:spTgt spid="5632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6323">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6323">
                                            <p:txEl>
                                              <p:pRg st="3" end="3"/>
                                            </p:txEl>
                                          </p:spTgt>
                                        </p:tgtEl>
                                        <p:attrNameLst>
                                          <p:attrName>style.visibility</p:attrName>
                                        </p:attrNameLst>
                                      </p:cBhvr>
                                      <p:to>
                                        <p:strVal val="visible"/>
                                      </p:to>
                                    </p:set>
                                    <p:anim calcmode="lin" valueType="num">
                                      <p:cBhvr additive="base">
                                        <p:cTn id="11" dur="500" fill="hold"/>
                                        <p:tgtEl>
                                          <p:spTgt spid="56323">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632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Text Box 20"/>
          <p:cNvSpPr txBox="1"/>
          <p:nvPr/>
        </p:nvSpPr>
        <p:spPr>
          <a:xfrm>
            <a:off x="76200" y="679450"/>
            <a:ext cx="8839200" cy="3508375"/>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 packet has arrived with an M bit value of 1 and a fragmentation offset value of 0. Is this the first fragment, the last fragment, or a middle fragment?</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Because the M bit is 1, it is either the first fragment or a middle one. Because the offset value is 0, it is the first fragment.</a:t>
            </a:r>
            <a:endParaRPr lang="en-US" altLang="en-US" sz="2800" b="0" i="0" dirty="0">
              <a:latin typeface="Times New Roman" panose="02020603050405020304" charset="0"/>
              <a:ea typeface="Times New Roman" panose="02020603050405020304" charset="0"/>
            </a:endParaRPr>
          </a:p>
        </p:txBody>
      </p:sp>
      <p:grpSp>
        <p:nvGrpSpPr>
          <p:cNvPr id="22531" name="Group 23"/>
          <p:cNvGrpSpPr/>
          <p:nvPr/>
        </p:nvGrpSpPr>
        <p:grpSpPr>
          <a:xfrm>
            <a:off x="0" y="0"/>
            <a:ext cx="9144000" cy="609600"/>
            <a:chOff x="0" y="2448"/>
            <a:chExt cx="5760" cy="384"/>
          </a:xfrm>
        </p:grpSpPr>
        <p:sp>
          <p:nvSpPr>
            <p:cNvPr id="22533"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8371">
                                            <p:txEl>
                                              <p:pRg st="2" end="2"/>
                                            </p:txEl>
                                          </p:spTgt>
                                        </p:tgtEl>
                                        <p:attrNameLst>
                                          <p:attrName>style.visibility</p:attrName>
                                        </p:attrNameLst>
                                      </p:cBhvr>
                                      <p:to>
                                        <p:strVal val="visible"/>
                                      </p:to>
                                    </p:set>
                                    <p:anim calcmode="lin" valueType="num">
                                      <p:cBhvr additive="base">
                                        <p:cTn id="7" dur="500" fill="hold"/>
                                        <p:tgtEl>
                                          <p:spTgt spid="58371">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8371">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8371">
                                            <p:txEl>
                                              <p:pRg st="3" end="3"/>
                                            </p:txEl>
                                          </p:spTgt>
                                        </p:tgtEl>
                                        <p:attrNameLst>
                                          <p:attrName>style.visibility</p:attrName>
                                        </p:attrNameLst>
                                      </p:cBhvr>
                                      <p:to>
                                        <p:strVal val="visible"/>
                                      </p:to>
                                    </p:set>
                                    <p:anim calcmode="lin" valueType="num">
                                      <p:cBhvr additive="base">
                                        <p:cTn id="11" dur="500" fill="hold"/>
                                        <p:tgtEl>
                                          <p:spTgt spid="58371">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8371">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Text Box 20"/>
          <p:cNvSpPr txBox="1"/>
          <p:nvPr/>
        </p:nvSpPr>
        <p:spPr>
          <a:xfrm>
            <a:off x="76200" y="679450"/>
            <a:ext cx="8839200" cy="436245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 packet has arrived in which the offset value is 100. What is the number of the first byte? Do we know the number of the last byte?</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To find the number of the first byte, we multiply the offset value by 8. This means that the first byte number is 800. We cannot determine the number of the last byte unless we know the length of the data.</a:t>
            </a:r>
            <a:endParaRPr lang="en-US" altLang="en-US" sz="2800" b="0" i="0" dirty="0">
              <a:latin typeface="Times New Roman" panose="02020603050405020304" charset="0"/>
              <a:ea typeface="Times New Roman" panose="02020603050405020304" charset="0"/>
            </a:endParaRPr>
          </a:p>
        </p:txBody>
      </p:sp>
      <p:grpSp>
        <p:nvGrpSpPr>
          <p:cNvPr id="23555" name="Group 23"/>
          <p:cNvGrpSpPr/>
          <p:nvPr/>
        </p:nvGrpSpPr>
        <p:grpSpPr>
          <a:xfrm>
            <a:off x="0" y="0"/>
            <a:ext cx="9144000" cy="609600"/>
            <a:chOff x="0" y="2448"/>
            <a:chExt cx="5760" cy="384"/>
          </a:xfrm>
        </p:grpSpPr>
        <p:sp>
          <p:nvSpPr>
            <p:cNvPr id="23557"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0419">
                                            <p:txEl>
                                              <p:pRg st="3" end="3"/>
                                            </p:txEl>
                                          </p:spTgt>
                                        </p:tgtEl>
                                        <p:attrNameLst>
                                          <p:attrName>style.visibility</p:attrName>
                                        </p:attrNameLst>
                                      </p:cBhvr>
                                      <p:to>
                                        <p:strVal val="visible"/>
                                      </p:to>
                                    </p:set>
                                    <p:anim calcmode="lin" valueType="num">
                                      <p:cBhvr additive="base">
                                        <p:cTn id="7" dur="500" fill="hold"/>
                                        <p:tgtEl>
                                          <p:spTgt spid="60419">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0419">
                                            <p:txEl>
                                              <p:pRg st="3" end="3"/>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0419">
                                            <p:txEl>
                                              <p:pRg st="4" end="4"/>
                                            </p:txEl>
                                          </p:spTgt>
                                        </p:tgtEl>
                                        <p:attrNameLst>
                                          <p:attrName>style.visibility</p:attrName>
                                        </p:attrNameLst>
                                      </p:cBhvr>
                                      <p:to>
                                        <p:strVal val="visible"/>
                                      </p:to>
                                    </p:set>
                                    <p:anim calcmode="lin" valueType="num">
                                      <p:cBhvr additive="base">
                                        <p:cTn id="11" dur="500" fill="hold"/>
                                        <p:tgtEl>
                                          <p:spTgt spid="60419">
                                            <p:txEl>
                                              <p:pRg st="4" end="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041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Text Box 20"/>
          <p:cNvSpPr txBox="1"/>
          <p:nvPr/>
        </p:nvSpPr>
        <p:spPr>
          <a:xfrm>
            <a:off x="76200" y="679450"/>
            <a:ext cx="8839200" cy="436245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 packet has arrived in which the offset value is 100, the value of HLEN is 5, and the value of the total length field is 100. What are the numbers of the first byte and the last byte?</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The first byte number is 100 × 8 = 800. The total length is 100 bytes, and the header length is 20 bytes (5 × 4), which means that there are 80 bytes in this datagram. If the first byte number is 800, the last byte number must be 879.</a:t>
            </a:r>
            <a:endParaRPr lang="en-US" altLang="en-US" sz="2800" b="0" i="0" dirty="0">
              <a:latin typeface="Times New Roman" panose="02020603050405020304" charset="0"/>
              <a:ea typeface="Times New Roman" panose="02020603050405020304" charset="0"/>
            </a:endParaRPr>
          </a:p>
        </p:txBody>
      </p:sp>
      <p:grpSp>
        <p:nvGrpSpPr>
          <p:cNvPr id="24579" name="Group 23"/>
          <p:cNvGrpSpPr/>
          <p:nvPr/>
        </p:nvGrpSpPr>
        <p:grpSpPr>
          <a:xfrm>
            <a:off x="0" y="0"/>
            <a:ext cx="9144000" cy="609600"/>
            <a:chOff x="0" y="2448"/>
            <a:chExt cx="5760" cy="384"/>
          </a:xfrm>
        </p:grpSpPr>
        <p:sp>
          <p:nvSpPr>
            <p:cNvPr id="24581"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2467">
                                            <p:txEl>
                                              <p:pRg st="2" end="2"/>
                                            </p:txEl>
                                          </p:spTgt>
                                        </p:tgtEl>
                                        <p:attrNameLst>
                                          <p:attrName>style.visibility</p:attrName>
                                        </p:attrNameLst>
                                      </p:cBhvr>
                                      <p:to>
                                        <p:strVal val="visible"/>
                                      </p:to>
                                    </p:set>
                                    <p:anim calcmode="lin" valueType="num">
                                      <p:cBhvr additive="base">
                                        <p:cTn id="7" dur="500" fill="hold"/>
                                        <p:tgtEl>
                                          <p:spTgt spid="62467">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2467">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2467">
                                            <p:txEl>
                                              <p:pRg st="3" end="3"/>
                                            </p:txEl>
                                          </p:spTgt>
                                        </p:tgtEl>
                                        <p:attrNameLst>
                                          <p:attrName>style.visibility</p:attrName>
                                        </p:attrNameLst>
                                      </p:cBhvr>
                                      <p:to>
                                        <p:strVal val="visible"/>
                                      </p:to>
                                    </p:set>
                                    <p:anim calcmode="lin" valueType="num">
                                      <p:cBhvr additive="base">
                                        <p:cTn id="11" dur="500" fill="hold"/>
                                        <p:tgtEl>
                                          <p:spTgt spid="62467">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246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endParaRPr lang="en-US" altLang="en-US" i="0" dirty="0">
              <a:effectLst>
                <a:outerShdw blurRad="38100" dist="38100" dir="2700000">
                  <a:srgbClr val="C0C0C0"/>
                </a:outerShdw>
              </a:effectLst>
              <a:latin typeface="Times New Roman" panose="02020603050405020304" charset="0"/>
            </a:endParaRPr>
          </a:p>
        </p:txBody>
      </p:sp>
      <p:sp>
        <p:nvSpPr>
          <p:cNvPr id="911363" name="Text Box 3"/>
          <p:cNvSpPr txBox="1">
            <a:spLocks noChangeArrowheads="1"/>
          </p:cNvSpPr>
          <p:nvPr/>
        </p:nvSpPr>
        <p:spPr bwMode="auto">
          <a:xfrm>
            <a:off x="228600" y="406400"/>
            <a:ext cx="1484702" cy="1077218"/>
          </a:xfrm>
          <a:prstGeom prst="rect">
            <a:avLst/>
          </a:prstGeom>
          <a:noFill/>
          <a:ln w="9525">
            <a:noFill/>
            <a:miter lim="800000"/>
          </a:ln>
          <a:effectLst/>
        </p:spPr>
        <p:txBody>
          <a:bodyPr wrap="none">
            <a:spAutoFit/>
          </a:bodyPr>
          <a:lstStyle/>
          <a:p>
            <a:pPr marL="0" lvl="2" indent="0" eaLnBrk="0" hangingPunct="0"/>
            <a:r>
              <a:rPr lang="en-US" altLang="en-US" i="0" dirty="0" smtClean="0">
                <a:effectLst>
                  <a:outerShdw blurRad="38100" dist="38100" dir="2700000">
                    <a:srgbClr val="C0C0C0"/>
                  </a:outerShdw>
                </a:effectLst>
                <a:latin typeface="Times New Roman" panose="02020603050405020304" charset="0"/>
                <a:cs typeface="Times New Roman" panose="02020603050405020304" charset="0"/>
              </a:rPr>
              <a:t>Options</a:t>
            </a:r>
            <a:endParaRPr lang="en-US" altLang="en-US" i="0" dirty="0">
              <a:effectLst>
                <a:outerShdw blurRad="38100" dist="38100" dir="2700000">
                  <a:srgbClr val="C0C0C0"/>
                </a:outerShdw>
              </a:effectLst>
              <a:latin typeface="Times New Roman" panose="02020603050405020304" charset="0"/>
              <a:cs typeface="Times New Roman" panose="02020603050405020304" charset="0"/>
            </a:endParaRPr>
          </a:p>
          <a:p>
            <a:pPr marL="0" lvl="2" indent="0" eaLnBrk="0" hangingPunct="0"/>
            <a:endParaRPr lang="en-US" altLang="en-US" i="0" dirty="0">
              <a:effectLst>
                <a:outerShdw blurRad="38100" dist="38100" dir="2700000">
                  <a:srgbClr val="C0C0C0"/>
                </a:outerShdw>
              </a:effectLst>
              <a:latin typeface="Times" pitchFamily="18" charset="0"/>
            </a:endParaRPr>
          </a:p>
        </p:txBody>
      </p:sp>
      <p:sp>
        <p:nvSpPr>
          <p:cNvPr id="25605" name="Text Box 4"/>
          <p:cNvSpPr txBox="1"/>
          <p:nvPr/>
        </p:nvSpPr>
        <p:spPr>
          <a:xfrm>
            <a:off x="8229600" y="6400800"/>
            <a:ext cx="184150" cy="366713"/>
          </a:xfrm>
          <a:prstGeom prst="rect">
            <a:avLst/>
          </a:prstGeom>
          <a:noFill/>
          <a:ln w="9525">
            <a:noFill/>
          </a:ln>
        </p:spPr>
        <p:txBody>
          <a:bodyPr wrap="none">
            <a:spAutoFit/>
          </a:bodyPr>
          <a:lstStyle/>
          <a:p>
            <a:pPr eaLnBrk="0" hangingPunct="0"/>
            <a:endParaRPr lang="en-US" altLang="en-US" sz="1800" i="0" dirty="0">
              <a:latin typeface="Times New Roman" panose="02020603050405020304" charset="0"/>
            </a:endParaRPr>
          </a:p>
        </p:txBody>
      </p:sp>
      <p:sp>
        <p:nvSpPr>
          <p:cNvPr id="25606" name="Rectangle 8"/>
          <p:cNvSpPr/>
          <p:nvPr/>
        </p:nvSpPr>
        <p:spPr>
          <a:xfrm>
            <a:off x="381000" y="1658938"/>
            <a:ext cx="8458200" cy="4031873"/>
          </a:xfrm>
          <a:prstGeom prst="rect">
            <a:avLst/>
          </a:prstGeom>
          <a:noFill/>
          <a:ln w="9525">
            <a:noFill/>
          </a:ln>
        </p:spPr>
        <p:txBody>
          <a:bodyPr>
            <a:spAutoFit/>
          </a:bodyPr>
          <a:lstStyle/>
          <a:p>
            <a:pPr marL="457200" indent="-457200" algn="just" eaLnBrk="0" hangingPunct="0">
              <a:buFont typeface="Arial" panose="020B0604020202020204" pitchFamily="34" charset="0"/>
              <a:buChar char="•"/>
            </a:pPr>
            <a:r>
              <a:rPr lang="en-US" altLang="en-US" dirty="0" smtClean="0">
                <a:latin typeface="Times-Roman"/>
              </a:rPr>
              <a:t>Fixed part -20, Variable part-40 bytes long</a:t>
            </a:r>
          </a:p>
          <a:p>
            <a:pPr marL="457200" indent="-457200" algn="just" eaLnBrk="0" hangingPunct="0">
              <a:buFont typeface="Arial" panose="020B0604020202020204" pitchFamily="34" charset="0"/>
              <a:buChar char="•"/>
            </a:pPr>
            <a:r>
              <a:rPr lang="en-US" altLang="en-US" dirty="0" smtClean="0">
                <a:latin typeface="Times-Roman"/>
              </a:rPr>
              <a:t>Single byte  option – no operation (filler), end of option</a:t>
            </a:r>
          </a:p>
          <a:p>
            <a:pPr marL="457200" indent="-457200" algn="just" eaLnBrk="0" hangingPunct="0">
              <a:buFont typeface="Arial" panose="020B0604020202020204" pitchFamily="34" charset="0"/>
              <a:buChar char="•"/>
            </a:pPr>
            <a:r>
              <a:rPr lang="en-US" altLang="en-US" dirty="0" smtClean="0">
                <a:latin typeface="Times-Roman"/>
              </a:rPr>
              <a:t>Multiple byte option </a:t>
            </a:r>
          </a:p>
          <a:p>
            <a:pPr marL="914400" lvl="1" indent="-457200" algn="just" eaLnBrk="0" hangingPunct="0">
              <a:buFont typeface="Arial" panose="020B0604020202020204" pitchFamily="34" charset="0"/>
              <a:buChar char="•"/>
            </a:pPr>
            <a:r>
              <a:rPr lang="en-US" altLang="en-US" dirty="0" smtClean="0">
                <a:latin typeface="Times-Roman"/>
              </a:rPr>
              <a:t>Record route</a:t>
            </a:r>
          </a:p>
          <a:p>
            <a:pPr marL="914400" lvl="1" indent="-457200" algn="just" eaLnBrk="0" hangingPunct="0">
              <a:buFont typeface="Arial" panose="020B0604020202020204" pitchFamily="34" charset="0"/>
              <a:buChar char="•"/>
            </a:pPr>
            <a:r>
              <a:rPr lang="en-US" altLang="en-US" dirty="0" smtClean="0">
                <a:latin typeface="Times-Roman"/>
              </a:rPr>
              <a:t>Strict source route</a:t>
            </a:r>
          </a:p>
          <a:p>
            <a:pPr marL="914400" lvl="1" indent="-457200" algn="just" eaLnBrk="0" hangingPunct="0">
              <a:buFont typeface="Arial" panose="020B0604020202020204" pitchFamily="34" charset="0"/>
              <a:buChar char="•"/>
            </a:pPr>
            <a:r>
              <a:rPr lang="en-US" altLang="en-US" dirty="0" smtClean="0">
                <a:latin typeface="Times-Roman"/>
              </a:rPr>
              <a:t>Loose source route</a:t>
            </a:r>
          </a:p>
          <a:p>
            <a:pPr marL="914400" lvl="1" indent="-457200" algn="just" eaLnBrk="0" hangingPunct="0">
              <a:buFont typeface="Arial" panose="020B0604020202020204" pitchFamily="34" charset="0"/>
              <a:buChar char="•"/>
            </a:pPr>
            <a:r>
              <a:rPr lang="en-US" altLang="en-US" dirty="0">
                <a:latin typeface="Times-Roman"/>
              </a:rPr>
              <a:t>T</a:t>
            </a:r>
            <a:r>
              <a:rPr lang="en-US" altLang="en-US" dirty="0" smtClean="0">
                <a:latin typeface="Times-Roman"/>
              </a:rPr>
              <a:t>imestamp</a:t>
            </a:r>
            <a:endParaRPr lang="en-US" altLang="en-US" dirty="0">
              <a:latin typeface="Times-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endParaRPr lang="en-US" altLang="en-US" i="0" dirty="0">
              <a:effectLst>
                <a:outerShdw blurRad="38100" dist="38100" dir="2700000">
                  <a:srgbClr val="C0C0C0"/>
                </a:outerShdw>
              </a:effectLst>
              <a:latin typeface="Times New Roman" panose="02020603050405020304" charset="0"/>
            </a:endParaRPr>
          </a:p>
        </p:txBody>
      </p:sp>
      <p:sp>
        <p:nvSpPr>
          <p:cNvPr id="911363" name="Text Box 3"/>
          <p:cNvSpPr txBox="1">
            <a:spLocks noChangeArrowheads="1"/>
          </p:cNvSpPr>
          <p:nvPr/>
        </p:nvSpPr>
        <p:spPr bwMode="auto">
          <a:xfrm>
            <a:off x="228600" y="406400"/>
            <a:ext cx="2964273" cy="1077218"/>
          </a:xfrm>
          <a:prstGeom prst="rect">
            <a:avLst/>
          </a:prstGeom>
          <a:noFill/>
          <a:ln w="9525">
            <a:noFill/>
            <a:miter lim="800000"/>
          </a:ln>
          <a:effectLst/>
        </p:spPr>
        <p:txBody>
          <a:bodyPr wrap="none">
            <a:spAutoFit/>
          </a:bodyPr>
          <a:lstStyle/>
          <a:p>
            <a:pPr marL="0" lvl="2" indent="0" eaLnBrk="0" hangingPunct="0"/>
            <a:r>
              <a:rPr lang="en-US" altLang="en-US" i="0" dirty="0" smtClean="0">
                <a:effectLst>
                  <a:outerShdw blurRad="38100" dist="38100" dir="2700000">
                    <a:srgbClr val="C0C0C0"/>
                  </a:outerShdw>
                </a:effectLst>
                <a:latin typeface="Times New Roman" panose="02020603050405020304" charset="0"/>
                <a:cs typeface="Times New Roman" panose="02020603050405020304" charset="0"/>
              </a:rPr>
              <a:t>Security of IPV4</a:t>
            </a:r>
            <a:endParaRPr lang="en-US" altLang="en-US" i="0" dirty="0">
              <a:effectLst>
                <a:outerShdw blurRad="38100" dist="38100" dir="2700000">
                  <a:srgbClr val="C0C0C0"/>
                </a:outerShdw>
              </a:effectLst>
              <a:latin typeface="Times New Roman" panose="02020603050405020304" charset="0"/>
              <a:cs typeface="Times New Roman" panose="02020603050405020304" charset="0"/>
            </a:endParaRPr>
          </a:p>
          <a:p>
            <a:pPr marL="0" lvl="2" indent="0" eaLnBrk="0" hangingPunct="0"/>
            <a:endParaRPr lang="en-US" altLang="en-US" i="0" dirty="0">
              <a:effectLst>
                <a:outerShdw blurRad="38100" dist="38100" dir="2700000">
                  <a:srgbClr val="C0C0C0"/>
                </a:outerShdw>
              </a:effectLst>
              <a:latin typeface="Times" pitchFamily="18" charset="0"/>
            </a:endParaRPr>
          </a:p>
        </p:txBody>
      </p:sp>
      <p:sp>
        <p:nvSpPr>
          <p:cNvPr id="25605" name="Text Box 4"/>
          <p:cNvSpPr txBox="1"/>
          <p:nvPr/>
        </p:nvSpPr>
        <p:spPr>
          <a:xfrm>
            <a:off x="8229600" y="6400800"/>
            <a:ext cx="184150" cy="366713"/>
          </a:xfrm>
          <a:prstGeom prst="rect">
            <a:avLst/>
          </a:prstGeom>
          <a:noFill/>
          <a:ln w="9525">
            <a:noFill/>
          </a:ln>
        </p:spPr>
        <p:txBody>
          <a:bodyPr wrap="none">
            <a:spAutoFit/>
          </a:bodyPr>
          <a:lstStyle/>
          <a:p>
            <a:pPr eaLnBrk="0" hangingPunct="0"/>
            <a:endParaRPr lang="en-US" altLang="en-US" sz="1800" i="0" dirty="0">
              <a:latin typeface="Times New Roman" panose="02020603050405020304" charset="0"/>
            </a:endParaRPr>
          </a:p>
        </p:txBody>
      </p:sp>
      <p:sp>
        <p:nvSpPr>
          <p:cNvPr id="25606" name="Rectangle 8"/>
          <p:cNvSpPr/>
          <p:nvPr/>
        </p:nvSpPr>
        <p:spPr>
          <a:xfrm>
            <a:off x="381000" y="1658938"/>
            <a:ext cx="8458200" cy="5016758"/>
          </a:xfrm>
          <a:prstGeom prst="rect">
            <a:avLst/>
          </a:prstGeom>
          <a:noFill/>
          <a:ln w="9525">
            <a:noFill/>
          </a:ln>
        </p:spPr>
        <p:txBody>
          <a:bodyPr>
            <a:spAutoFit/>
          </a:bodyPr>
          <a:lstStyle/>
          <a:p>
            <a:pPr marL="457200" indent="-457200" algn="just" eaLnBrk="0" hangingPunct="0">
              <a:buFont typeface="Arial" panose="020B0604020202020204" pitchFamily="34" charset="0"/>
              <a:buChar char="•"/>
            </a:pPr>
            <a:r>
              <a:rPr lang="en-US" altLang="en-US" dirty="0" smtClean="0">
                <a:latin typeface="Times-Roman"/>
              </a:rPr>
              <a:t>Packet Sniffing – make a copy of IP packet –passive attack</a:t>
            </a:r>
          </a:p>
          <a:p>
            <a:pPr marL="457200" indent="-457200" algn="just" eaLnBrk="0" hangingPunct="0">
              <a:buFont typeface="Arial" panose="020B0604020202020204" pitchFamily="34" charset="0"/>
              <a:buChar char="•"/>
            </a:pPr>
            <a:r>
              <a:rPr lang="en-US" altLang="en-US" dirty="0" smtClean="0">
                <a:latin typeface="Times-Roman"/>
              </a:rPr>
              <a:t>Packet modification – change contents</a:t>
            </a:r>
          </a:p>
          <a:p>
            <a:pPr marL="457200" indent="-457200" algn="just" eaLnBrk="0" hangingPunct="0">
              <a:buFont typeface="Arial" panose="020B0604020202020204" pitchFamily="34" charset="0"/>
              <a:buChar char="•"/>
            </a:pPr>
            <a:r>
              <a:rPr lang="en-US" altLang="en-US" dirty="0" smtClean="0">
                <a:latin typeface="Times-Roman"/>
              </a:rPr>
              <a:t>IP Spoofing –masquerade as somebody</a:t>
            </a:r>
          </a:p>
          <a:p>
            <a:pPr algn="just" eaLnBrk="0" hangingPunct="0"/>
            <a:r>
              <a:rPr lang="en-US" altLang="en-US" dirty="0" err="1">
                <a:latin typeface="Times-Roman"/>
              </a:rPr>
              <a:t>IPSec</a:t>
            </a:r>
            <a:r>
              <a:rPr lang="en-US" altLang="en-US" dirty="0">
                <a:latin typeface="Times-Roman"/>
              </a:rPr>
              <a:t> –connection oriented</a:t>
            </a:r>
          </a:p>
          <a:p>
            <a:pPr marL="457200" indent="-457200" algn="just" eaLnBrk="0" hangingPunct="0">
              <a:buFont typeface="Arial" panose="020B0604020202020204" pitchFamily="34" charset="0"/>
              <a:buChar char="•"/>
            </a:pPr>
            <a:r>
              <a:rPr lang="en-US" altLang="en-US" dirty="0" smtClean="0">
                <a:latin typeface="Times-Roman"/>
              </a:rPr>
              <a:t>Defining algorithms and keys</a:t>
            </a:r>
          </a:p>
          <a:p>
            <a:pPr marL="457200" indent="-457200" algn="just" eaLnBrk="0" hangingPunct="0">
              <a:buFont typeface="Arial" panose="020B0604020202020204" pitchFamily="34" charset="0"/>
              <a:buChar char="•"/>
            </a:pPr>
            <a:r>
              <a:rPr lang="en-US" altLang="en-US" dirty="0" smtClean="0">
                <a:latin typeface="Times-Roman"/>
              </a:rPr>
              <a:t>Packet encryption</a:t>
            </a:r>
          </a:p>
          <a:p>
            <a:pPr marL="457200" indent="-457200" algn="just" eaLnBrk="0" hangingPunct="0">
              <a:buFont typeface="Arial" panose="020B0604020202020204" pitchFamily="34" charset="0"/>
              <a:buChar char="•"/>
            </a:pPr>
            <a:r>
              <a:rPr lang="en-US" altLang="en-US" dirty="0" smtClean="0">
                <a:latin typeface="Times-Roman"/>
              </a:rPr>
              <a:t>Data integrity</a:t>
            </a:r>
          </a:p>
          <a:p>
            <a:pPr marL="457200" indent="-457200" algn="just" eaLnBrk="0" hangingPunct="0">
              <a:buFont typeface="Arial" panose="020B0604020202020204" pitchFamily="34" charset="0"/>
              <a:buChar char="•"/>
            </a:pPr>
            <a:r>
              <a:rPr lang="en-US" altLang="en-US" dirty="0" smtClean="0">
                <a:latin typeface="Times-Roman"/>
              </a:rPr>
              <a:t>Origin authentication</a:t>
            </a:r>
          </a:p>
          <a:p>
            <a:pPr marL="457200" indent="-457200" algn="just" eaLnBrk="0" hangingPunct="0">
              <a:buFont typeface="Arial" panose="020B0604020202020204" pitchFamily="34" charset="0"/>
              <a:buChar char="•"/>
            </a:pPr>
            <a:endParaRPr lang="en-US" altLang="en-US" dirty="0" smtClean="0">
              <a:latin typeface="Times-Roman"/>
            </a:endParaRPr>
          </a:p>
        </p:txBody>
      </p:sp>
    </p:spTree>
    <p:extLst>
      <p:ext uri="{BB962C8B-B14F-4D97-AF65-F5344CB8AC3E}">
        <p14:creationId xmlns:p14="http://schemas.microsoft.com/office/powerpoint/2010/main" val="10801078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endParaRPr lang="en-US" altLang="en-US" i="0" dirty="0">
              <a:effectLst>
                <a:outerShdw blurRad="38100" dist="38100" dir="2700000">
                  <a:srgbClr val="C0C0C0"/>
                </a:outerShdw>
              </a:effectLst>
              <a:latin typeface="Times New Roman" panose="02020603050405020304" charset="0"/>
            </a:endParaRPr>
          </a:p>
        </p:txBody>
      </p:sp>
      <p:sp>
        <p:nvSpPr>
          <p:cNvPr id="911363" name="Text Box 3"/>
          <p:cNvSpPr txBox="1">
            <a:spLocks noChangeArrowheads="1"/>
          </p:cNvSpPr>
          <p:nvPr/>
        </p:nvSpPr>
        <p:spPr bwMode="auto">
          <a:xfrm>
            <a:off x="228600" y="406400"/>
            <a:ext cx="1598515" cy="1077218"/>
          </a:xfrm>
          <a:prstGeom prst="rect">
            <a:avLst/>
          </a:prstGeom>
          <a:noFill/>
          <a:ln w="9525">
            <a:noFill/>
            <a:miter lim="800000"/>
          </a:ln>
          <a:effectLst/>
        </p:spPr>
        <p:txBody>
          <a:bodyPr wrap="none">
            <a:spAutoFit/>
          </a:bodyPr>
          <a:lstStyle/>
          <a:p>
            <a:pPr marL="0" lvl="2" indent="0" eaLnBrk="0" hangingPunct="0"/>
            <a:r>
              <a:rPr lang="en-US" altLang="en-US" i="0" dirty="0" smtClean="0">
                <a:effectLst>
                  <a:outerShdw blurRad="38100" dist="38100" dir="2700000">
                    <a:srgbClr val="C0C0C0"/>
                  </a:outerShdw>
                </a:effectLst>
                <a:latin typeface="Times New Roman" panose="02020603050405020304" charset="0"/>
                <a:cs typeface="Times New Roman" panose="02020603050405020304" charset="0"/>
              </a:rPr>
              <a:t>ICMPv4</a:t>
            </a:r>
            <a:endParaRPr lang="en-US" altLang="en-US" i="0" dirty="0">
              <a:effectLst>
                <a:outerShdw blurRad="38100" dist="38100" dir="2700000">
                  <a:srgbClr val="C0C0C0"/>
                </a:outerShdw>
              </a:effectLst>
              <a:latin typeface="Times New Roman" panose="02020603050405020304" charset="0"/>
              <a:cs typeface="Times New Roman" panose="02020603050405020304" charset="0"/>
            </a:endParaRPr>
          </a:p>
          <a:p>
            <a:pPr marL="0" lvl="2" indent="0" eaLnBrk="0" hangingPunct="0"/>
            <a:endParaRPr lang="en-US" altLang="en-US" i="0" dirty="0">
              <a:effectLst>
                <a:outerShdw blurRad="38100" dist="38100" dir="2700000">
                  <a:srgbClr val="C0C0C0"/>
                </a:outerShdw>
              </a:effectLst>
              <a:latin typeface="Times" pitchFamily="18" charset="0"/>
            </a:endParaRPr>
          </a:p>
        </p:txBody>
      </p:sp>
      <p:sp>
        <p:nvSpPr>
          <p:cNvPr id="25605" name="Text Box 4"/>
          <p:cNvSpPr txBox="1"/>
          <p:nvPr/>
        </p:nvSpPr>
        <p:spPr>
          <a:xfrm>
            <a:off x="8229600" y="6400800"/>
            <a:ext cx="184150" cy="366713"/>
          </a:xfrm>
          <a:prstGeom prst="rect">
            <a:avLst/>
          </a:prstGeom>
          <a:noFill/>
          <a:ln w="9525">
            <a:noFill/>
          </a:ln>
        </p:spPr>
        <p:txBody>
          <a:bodyPr wrap="none">
            <a:spAutoFit/>
          </a:bodyPr>
          <a:lstStyle/>
          <a:p>
            <a:pPr eaLnBrk="0" hangingPunct="0"/>
            <a:endParaRPr lang="en-US" altLang="en-US" sz="1800" i="0" dirty="0">
              <a:latin typeface="Times New Roman" panose="02020603050405020304" charset="0"/>
            </a:endParaRPr>
          </a:p>
        </p:txBody>
      </p:sp>
      <p:sp>
        <p:nvSpPr>
          <p:cNvPr id="25606" name="Rectangle 8"/>
          <p:cNvSpPr/>
          <p:nvPr/>
        </p:nvSpPr>
        <p:spPr>
          <a:xfrm>
            <a:off x="381000" y="1658938"/>
            <a:ext cx="8458200" cy="3539430"/>
          </a:xfrm>
          <a:prstGeom prst="rect">
            <a:avLst/>
          </a:prstGeom>
          <a:noFill/>
          <a:ln w="9525">
            <a:noFill/>
          </a:ln>
        </p:spPr>
        <p:txBody>
          <a:bodyPr>
            <a:spAutoFit/>
          </a:bodyPr>
          <a:lstStyle/>
          <a:p>
            <a:pPr marL="457200" indent="-457200" algn="just" eaLnBrk="0" hangingPunct="0">
              <a:buFont typeface="Arial" panose="020B0604020202020204" pitchFamily="34" charset="0"/>
              <a:buChar char="•"/>
            </a:pPr>
            <a:r>
              <a:rPr lang="en-US" altLang="en-US" dirty="0">
                <a:latin typeface="Times-Roman"/>
              </a:rPr>
              <a:t>The IPv4 has no error-reporting or error-correcting mechanism. </a:t>
            </a:r>
            <a:endParaRPr lang="en-US" altLang="en-US" dirty="0" smtClean="0">
              <a:latin typeface="Times-Roman"/>
            </a:endParaRPr>
          </a:p>
          <a:p>
            <a:pPr marL="457200" indent="-457200" algn="just" eaLnBrk="0" hangingPunct="0">
              <a:buFont typeface="Arial" panose="020B0604020202020204" pitchFamily="34" charset="0"/>
              <a:buChar char="•"/>
            </a:pPr>
            <a:r>
              <a:rPr lang="en-US" altLang="en-US" dirty="0" smtClean="0">
                <a:latin typeface="Times-Roman"/>
              </a:rPr>
              <a:t>The </a:t>
            </a:r>
            <a:r>
              <a:rPr lang="en-US" altLang="en-US" dirty="0">
                <a:latin typeface="Times-Roman"/>
              </a:rPr>
              <a:t>IP protocol also lacks a mechanism for host and management queries</a:t>
            </a:r>
            <a:r>
              <a:rPr lang="en-US" altLang="en-US" dirty="0" smtClean="0">
                <a:latin typeface="Times-Roman"/>
              </a:rPr>
              <a:t>.</a:t>
            </a:r>
          </a:p>
          <a:p>
            <a:pPr marL="457200" indent="-457200" algn="just" eaLnBrk="0" hangingPunct="0">
              <a:buFont typeface="Arial" panose="020B0604020202020204" pitchFamily="34" charset="0"/>
              <a:buChar char="•"/>
            </a:pPr>
            <a:r>
              <a:rPr lang="en-US" altLang="en-US" dirty="0" smtClean="0">
                <a:latin typeface="Times-Roman"/>
              </a:rPr>
              <a:t>The </a:t>
            </a:r>
            <a:r>
              <a:rPr lang="en-US" altLang="en-US" dirty="0">
                <a:latin typeface="Times-Roman"/>
              </a:rPr>
              <a:t>Internet Control Message Protocol version 4 (ICMPv4) has been designed to compensate for the above two deficiencies.</a:t>
            </a:r>
          </a:p>
        </p:txBody>
      </p:sp>
    </p:spTree>
    <p:extLst>
      <p:ext uri="{BB962C8B-B14F-4D97-AF65-F5344CB8AC3E}">
        <p14:creationId xmlns:p14="http://schemas.microsoft.com/office/powerpoint/2010/main" val="8528709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p:nvPr/>
        </p:nvSpPr>
        <p:spPr>
          <a:xfrm>
            <a:off x="366713" y="107950"/>
            <a:ext cx="438150" cy="474663"/>
          </a:xfrm>
          <a:prstGeom prst="rect">
            <a:avLst/>
          </a:prstGeom>
          <a:solidFill>
            <a:schemeClr val="accent2"/>
          </a:solidFill>
          <a:ln w="9525">
            <a:noFill/>
          </a:ln>
        </p:spPr>
        <p:txBody>
          <a:bodyPr wrap="none" anchor="ctr"/>
          <a:lstStyle/>
          <a:p>
            <a:pPr algn="ctr"/>
            <a:endParaRPr lang="en-US" altLang="en-US" sz="2400" b="0" i="0" dirty="0">
              <a:latin typeface="Tahoma" panose="020B0604030504040204" pitchFamily="34" charset="0"/>
            </a:endParaRPr>
          </a:p>
        </p:txBody>
      </p:sp>
      <p:sp>
        <p:nvSpPr>
          <p:cNvPr id="26628" name="Rectangle 3"/>
          <p:cNvSpPr/>
          <p:nvPr/>
        </p:nvSpPr>
        <p:spPr>
          <a:xfrm>
            <a:off x="749300" y="107950"/>
            <a:ext cx="328613" cy="474663"/>
          </a:xfrm>
          <a:prstGeom prst="rect">
            <a:avLst/>
          </a:prstGeom>
          <a:gradFill rotWithShape="0">
            <a:gsLst>
              <a:gs pos="0">
                <a:schemeClr val="accent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6629" name="Rectangle 4"/>
          <p:cNvSpPr/>
          <p:nvPr/>
        </p:nvSpPr>
        <p:spPr>
          <a:xfrm>
            <a:off x="490538" y="530225"/>
            <a:ext cx="422275" cy="474663"/>
          </a:xfrm>
          <a:prstGeom prst="rect">
            <a:avLst/>
          </a:prstGeom>
          <a:solidFill>
            <a:schemeClr val="folHlink"/>
          </a:solidFill>
          <a:ln w="9525">
            <a:noFill/>
          </a:ln>
        </p:spPr>
        <p:txBody>
          <a:bodyPr wrap="none" anchor="ctr"/>
          <a:lstStyle/>
          <a:p>
            <a:pPr algn="ctr"/>
            <a:endParaRPr lang="en-US" altLang="en-US" sz="2400" b="0" i="0" dirty="0">
              <a:latin typeface="Tahoma" panose="020B0604030504040204" pitchFamily="34" charset="0"/>
            </a:endParaRPr>
          </a:p>
        </p:txBody>
      </p:sp>
      <p:sp>
        <p:nvSpPr>
          <p:cNvPr id="26630" name="Rectangle 5"/>
          <p:cNvSpPr/>
          <p:nvPr/>
        </p:nvSpPr>
        <p:spPr>
          <a:xfrm>
            <a:off x="860425" y="530225"/>
            <a:ext cx="368300" cy="474663"/>
          </a:xfrm>
          <a:prstGeom prst="rect">
            <a:avLst/>
          </a:prstGeom>
          <a:gradFill rotWithShape="0">
            <a:gsLst>
              <a:gs pos="0">
                <a:schemeClr val="folHlink"/>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6631" name="Rectangle 6"/>
          <p:cNvSpPr/>
          <p:nvPr/>
        </p:nvSpPr>
        <p:spPr>
          <a:xfrm>
            <a:off x="76200" y="457200"/>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6632" name="Rectangle 7"/>
          <p:cNvSpPr/>
          <p:nvPr/>
        </p:nvSpPr>
        <p:spPr>
          <a:xfrm>
            <a:off x="711200" y="0"/>
            <a:ext cx="31750" cy="1052513"/>
          </a:xfrm>
          <a:prstGeom prst="rect">
            <a:avLst/>
          </a:prstGeom>
          <a:solidFill>
            <a:schemeClr val="bg2"/>
          </a:solidFill>
          <a:ln w="9525">
            <a:noFill/>
          </a:ln>
        </p:spPr>
        <p:txBody>
          <a:bodyPr wrap="none" anchor="ctr"/>
          <a:lstStyle/>
          <a:p>
            <a:pPr algn="ctr"/>
            <a:endParaRPr lang="en-US" altLang="en-US" sz="2400" b="0" i="0" dirty="0">
              <a:latin typeface="Tahoma" panose="020B0604030504040204" pitchFamily="34" charset="0"/>
            </a:endParaRPr>
          </a:p>
        </p:txBody>
      </p:sp>
      <p:sp>
        <p:nvSpPr>
          <p:cNvPr id="26633" name="Rectangle 8"/>
          <p:cNvSpPr/>
          <p:nvPr/>
        </p:nvSpPr>
        <p:spPr>
          <a:xfrm>
            <a:off x="442913" y="533400"/>
            <a:ext cx="8226425" cy="31750"/>
          </a:xfrm>
          <a:prstGeom prst="rect">
            <a:avLst/>
          </a:prstGeom>
          <a:gradFill rotWithShape="0">
            <a:gsLst>
              <a:gs pos="0">
                <a:schemeClr val="bg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8202" name="Text Box 9"/>
          <p:cNvSpPr txBox="1">
            <a:spLocks noChangeArrowheads="1"/>
          </p:cNvSpPr>
          <p:nvPr/>
        </p:nvSpPr>
        <p:spPr bwMode="auto">
          <a:xfrm>
            <a:off x="1106488" y="0"/>
            <a:ext cx="4014753" cy="646331"/>
          </a:xfrm>
          <a:prstGeom prst="rect">
            <a:avLst/>
          </a:prstGeom>
          <a:noFill/>
          <a:ln>
            <a:noFill/>
          </a:ln>
        </p:spPr>
        <p:txBody>
          <a:bodyPr wrap="none">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1" i="1" u="none" strike="noStrike" kern="1200" cap="none" spc="0" normalizeH="0" baseline="0" noProof="0" dirty="0" smtClean="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ICMP  </a:t>
            </a:r>
            <a:r>
              <a:rPr kumimoji="0" lang="en-US" sz="3600" b="1" i="1" u="none" strike="noStrike" kern="1200" cap="none" spc="0" normalizeH="0" baseline="0" noProof="0" dirty="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MESSAGES</a:t>
            </a:r>
          </a:p>
        </p:txBody>
      </p:sp>
      <p:sp>
        <p:nvSpPr>
          <p:cNvPr id="26635" name="Rectangle 10"/>
          <p:cNvSpPr/>
          <p:nvPr/>
        </p:nvSpPr>
        <p:spPr>
          <a:xfrm>
            <a:off x="381000" y="1293813"/>
            <a:ext cx="7924800" cy="4401205"/>
          </a:xfrm>
          <a:prstGeom prst="rect">
            <a:avLst/>
          </a:prstGeom>
          <a:solidFill>
            <a:schemeClr val="bg1"/>
          </a:solidFill>
          <a:ln w="9525">
            <a:noFill/>
          </a:ln>
        </p:spPr>
        <p:txBody>
          <a:bodyPr>
            <a:spAutoFit/>
          </a:bodyPr>
          <a:lstStyle/>
          <a:p>
            <a:pPr algn="just" eaLnBrk="0" hangingPunct="0"/>
            <a:r>
              <a:rPr lang="en-US" altLang="en-US" sz="2800" dirty="0">
                <a:latin typeface="Times New Roman" panose="02020603050405020304" charset="0"/>
              </a:rPr>
              <a:t>ICMP messages are divided into two broad categories: </a:t>
            </a:r>
            <a:endParaRPr lang="en-US" altLang="en-US" sz="2800" dirty="0" smtClean="0">
              <a:latin typeface="Times New Roman" panose="02020603050405020304" charset="0"/>
            </a:endParaRPr>
          </a:p>
          <a:p>
            <a:pPr marL="457200" indent="-457200" algn="just" eaLnBrk="0" hangingPunct="0">
              <a:buFont typeface="Arial" panose="020B0604020202020204" pitchFamily="34" charset="0"/>
              <a:buChar char="•"/>
            </a:pPr>
            <a:r>
              <a:rPr lang="en-US" altLang="en-US" sz="2800" dirty="0" smtClean="0">
                <a:latin typeface="Times New Roman" panose="02020603050405020304" charset="0"/>
              </a:rPr>
              <a:t>Error-reporting </a:t>
            </a:r>
            <a:r>
              <a:rPr lang="en-US" altLang="en-US" sz="2800" dirty="0">
                <a:latin typeface="Times New Roman" panose="02020603050405020304" charset="0"/>
              </a:rPr>
              <a:t>messages - router or a host </a:t>
            </a:r>
            <a:r>
              <a:rPr lang="en-US" altLang="en-US" sz="2800" dirty="0" smtClean="0">
                <a:latin typeface="Times New Roman" panose="02020603050405020304" charset="0"/>
              </a:rPr>
              <a:t>problems</a:t>
            </a:r>
          </a:p>
          <a:p>
            <a:pPr marL="457200" indent="-457200" algn="just" eaLnBrk="0" hangingPunct="0">
              <a:buFont typeface="Arial" panose="020B0604020202020204" pitchFamily="34" charset="0"/>
              <a:buChar char="•"/>
            </a:pPr>
            <a:r>
              <a:rPr lang="en-US" altLang="en-US" sz="2800" dirty="0">
                <a:latin typeface="Times New Roman" panose="02020603050405020304" charset="0"/>
              </a:rPr>
              <a:t>Query message - help a host or a network manager get specific information from a router or another host. </a:t>
            </a:r>
            <a:r>
              <a:rPr lang="en-US" altLang="en-US" sz="2800" dirty="0" smtClean="0">
                <a:latin typeface="Times New Roman" panose="02020603050405020304" charset="0"/>
              </a:rPr>
              <a:t> </a:t>
            </a:r>
          </a:p>
          <a:p>
            <a:pPr algn="just" eaLnBrk="0" hangingPunct="0"/>
            <a:r>
              <a:rPr lang="en-US" altLang="en-US" sz="2800" dirty="0">
                <a:latin typeface="Times New Roman" panose="02020603050405020304" charset="0"/>
              </a:rPr>
              <a:t> </a:t>
            </a:r>
            <a:r>
              <a:rPr lang="en-US" altLang="en-US" sz="2800" dirty="0" smtClean="0">
                <a:latin typeface="Times New Roman" panose="02020603050405020304" charset="0"/>
              </a:rPr>
              <a:t>    </a:t>
            </a:r>
            <a:r>
              <a:rPr lang="en-US" altLang="en-US" sz="2800" dirty="0" err="1" smtClean="0">
                <a:latin typeface="Times New Roman" panose="02020603050405020304" charset="0"/>
              </a:rPr>
              <a:t>Eg</a:t>
            </a:r>
            <a:r>
              <a:rPr lang="en-US" altLang="en-US" sz="2800" dirty="0" smtClean="0">
                <a:latin typeface="Times New Roman" panose="02020603050405020304" charset="0"/>
              </a:rPr>
              <a:t>: Nodes </a:t>
            </a:r>
            <a:r>
              <a:rPr lang="en-US" altLang="en-US" sz="2800" dirty="0">
                <a:latin typeface="Times New Roman" panose="02020603050405020304" charset="0"/>
              </a:rPr>
              <a:t>can discover their </a:t>
            </a:r>
            <a:r>
              <a:rPr lang="en-US" altLang="en-US" sz="2800" dirty="0" smtClean="0">
                <a:latin typeface="Times New Roman" panose="02020603050405020304" charset="0"/>
              </a:rPr>
              <a:t>neighbors, </a:t>
            </a:r>
          </a:p>
          <a:p>
            <a:pPr algn="just" eaLnBrk="0" hangingPunct="0"/>
            <a:r>
              <a:rPr lang="en-US" altLang="en-US" sz="2800" dirty="0">
                <a:latin typeface="Times New Roman" panose="02020603050405020304" charset="0"/>
              </a:rPr>
              <a:t> </a:t>
            </a:r>
            <a:r>
              <a:rPr lang="en-US" altLang="en-US" sz="2800" dirty="0" smtClean="0">
                <a:latin typeface="Times New Roman" panose="02020603050405020304" charset="0"/>
              </a:rPr>
              <a:t>           Host - learn </a:t>
            </a:r>
            <a:r>
              <a:rPr lang="en-US" altLang="en-US" sz="2800" dirty="0">
                <a:latin typeface="Times New Roman" panose="02020603050405020304" charset="0"/>
              </a:rPr>
              <a:t>about routers on their </a:t>
            </a:r>
            <a:r>
              <a:rPr lang="en-US" altLang="en-US" sz="2800" dirty="0" smtClean="0">
                <a:latin typeface="Times New Roman" panose="02020603050405020304" charset="0"/>
              </a:rPr>
              <a:t>network,</a:t>
            </a:r>
          </a:p>
          <a:p>
            <a:pPr algn="just" eaLnBrk="0" hangingPunct="0"/>
            <a:r>
              <a:rPr lang="en-US" altLang="en-US" sz="2800" dirty="0" smtClean="0">
                <a:latin typeface="Times New Roman" panose="02020603050405020304" charset="0"/>
              </a:rPr>
              <a:t>            Routers </a:t>
            </a:r>
            <a:r>
              <a:rPr lang="en-US" altLang="en-US" sz="2800" dirty="0">
                <a:latin typeface="Times New Roman" panose="02020603050405020304" charset="0"/>
              </a:rPr>
              <a:t>can help a node redirect its messages.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14"/>
          <p:cNvSpPr/>
          <p:nvPr/>
        </p:nvSpPr>
        <p:spPr>
          <a:xfrm>
            <a:off x="152400" y="133350"/>
            <a:ext cx="8153400" cy="400050"/>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General </a:t>
            </a:r>
            <a:r>
              <a:rPr lang="en-US" altLang="en-US" sz="2000" dirty="0">
                <a:latin typeface="Times-BoldItalic"/>
              </a:rPr>
              <a:t>format of ICMP messages</a:t>
            </a:r>
          </a:p>
        </p:txBody>
      </p:sp>
      <p:pic>
        <p:nvPicPr>
          <p:cNvPr id="70661" name="Picture 5"/>
          <p:cNvPicPr>
            <a:picLocks noChangeAspect="1"/>
          </p:cNvPicPr>
          <p:nvPr/>
        </p:nvPicPr>
        <p:blipFill>
          <a:blip r:embed="rId3"/>
          <a:stretch>
            <a:fillRect/>
          </a:stretch>
        </p:blipFill>
        <p:spPr>
          <a:xfrm>
            <a:off x="838200" y="1638300"/>
            <a:ext cx="3146425" cy="1700213"/>
          </a:xfrm>
          <a:prstGeom prst="rect">
            <a:avLst/>
          </a:prstGeom>
          <a:noFill/>
          <a:ln w="9525">
            <a:noFill/>
          </a:ln>
        </p:spPr>
      </p:pic>
      <p:pic>
        <p:nvPicPr>
          <p:cNvPr id="70662" name="Picture 6"/>
          <p:cNvPicPr>
            <a:picLocks noChangeAspect="1"/>
          </p:cNvPicPr>
          <p:nvPr/>
        </p:nvPicPr>
        <p:blipFill>
          <a:blip r:embed="rId4"/>
          <a:stretch>
            <a:fillRect/>
          </a:stretch>
        </p:blipFill>
        <p:spPr>
          <a:xfrm>
            <a:off x="5029200" y="1385888"/>
            <a:ext cx="3595688" cy="1952625"/>
          </a:xfrm>
          <a:prstGeom prst="rect">
            <a:avLst/>
          </a:prstGeom>
          <a:noFill/>
          <a:ln w="9525">
            <a:noFill/>
          </a:ln>
        </p:spPr>
      </p:pic>
      <p:pic>
        <p:nvPicPr>
          <p:cNvPr id="70663" name="Picture 7"/>
          <p:cNvPicPr>
            <a:picLocks noChangeAspect="1"/>
          </p:cNvPicPr>
          <p:nvPr/>
        </p:nvPicPr>
        <p:blipFill>
          <a:blip r:embed="rId5"/>
          <a:stretch>
            <a:fillRect/>
          </a:stretch>
        </p:blipFill>
        <p:spPr>
          <a:xfrm>
            <a:off x="458788" y="3962400"/>
            <a:ext cx="8151812" cy="1938338"/>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6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6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70663"/>
                                        </p:tgtEl>
                                        <p:attrNameLst>
                                          <p:attrName>style.visibility</p:attrName>
                                        </p:attrNameLst>
                                      </p:cBhvr>
                                      <p:to>
                                        <p:strVal val="visible"/>
                                      </p:to>
                                    </p:set>
                                    <p:anim calcmode="lin" valueType="num">
                                      <p:cBhvr>
                                        <p:cTn id="15" dur="1000" fill="hold"/>
                                        <p:tgtEl>
                                          <p:spTgt spid="70663"/>
                                        </p:tgtEl>
                                        <p:attrNameLst>
                                          <p:attrName>ppt_w</p:attrName>
                                        </p:attrNameLst>
                                      </p:cBhvr>
                                      <p:tavLst>
                                        <p:tav tm="0">
                                          <p:val>
                                            <p:fltVal val="0"/>
                                          </p:val>
                                        </p:tav>
                                        <p:tav tm="100000">
                                          <p:val>
                                            <p:strVal val="#ppt_w"/>
                                          </p:val>
                                        </p:tav>
                                      </p:tavLst>
                                    </p:anim>
                                    <p:anim calcmode="lin" valueType="num">
                                      <p:cBhvr>
                                        <p:cTn id="16" dur="1000" fill="hold"/>
                                        <p:tgtEl>
                                          <p:spTgt spid="70663"/>
                                        </p:tgtEl>
                                        <p:attrNameLst>
                                          <p:attrName>ppt_h</p:attrName>
                                        </p:attrNameLst>
                                      </p:cBhvr>
                                      <p:tavLst>
                                        <p:tav tm="0">
                                          <p:val>
                                            <p:fltVal val="0"/>
                                          </p:val>
                                        </p:tav>
                                        <p:tav tm="100000">
                                          <p:val>
                                            <p:strVal val="#ppt_h"/>
                                          </p:val>
                                        </p:tav>
                                      </p:tavLst>
                                    </p:anim>
                                    <p:anim calcmode="lin" valueType="num">
                                      <p:cBhvr>
                                        <p:cTn id="17" dur="1000" fill="hold"/>
                                        <p:tgtEl>
                                          <p:spTgt spid="70663"/>
                                        </p:tgtEl>
                                        <p:attrNameLst>
                                          <p:attrName>style.rotation</p:attrName>
                                        </p:attrNameLst>
                                      </p:cBhvr>
                                      <p:tavLst>
                                        <p:tav tm="0">
                                          <p:val>
                                            <p:fltVal val="90"/>
                                          </p:val>
                                        </p:tav>
                                        <p:tav tm="100000">
                                          <p:val>
                                            <p:fltVal val="0"/>
                                          </p:val>
                                        </p:tav>
                                      </p:tavLst>
                                    </p:anim>
                                    <p:animEffect transition="in" filter="fade">
                                      <p:cBhvr>
                                        <p:cTn id="18" dur="1000"/>
                                        <p:tgtEl>
                                          <p:spTgt spid="70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4" descr="Uses and Benefits of Computer Network in Business Applications"/>
          <p:cNvPicPr>
            <a:picLocks noGrp="1" noChangeAspect="1"/>
          </p:cNvPicPr>
          <p:nvPr>
            <p:ph idx="1"/>
          </p:nvPr>
        </p:nvPicPr>
        <p:blipFill>
          <a:blip r:embed="rId2"/>
          <a:stretch>
            <a:fillRect/>
          </a:stretch>
        </p:blipFill>
        <p:spPr>
          <a:xfrm>
            <a:off x="88900" y="274638"/>
            <a:ext cx="4708525" cy="5803900"/>
          </a:xfrm>
        </p:spPr>
      </p:pic>
      <p:pic>
        <p:nvPicPr>
          <p:cNvPr id="9218" name="Picture 6" descr="Top Team Computer Networks - Home | Facebook"/>
          <p:cNvPicPr>
            <a:picLocks noChangeAspect="1"/>
          </p:cNvPicPr>
          <p:nvPr/>
        </p:nvPicPr>
        <p:blipFill>
          <a:blip r:embed="rId3"/>
          <a:stretch>
            <a:fillRect/>
          </a:stretch>
        </p:blipFill>
        <p:spPr>
          <a:xfrm>
            <a:off x="4957763" y="488950"/>
            <a:ext cx="4097337" cy="5373688"/>
          </a:xfrm>
          <a:prstGeom prst="rect">
            <a:avLst/>
          </a:prstGeom>
          <a:noFill/>
          <a:ln w="9525">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14"/>
          <p:cNvSpPr/>
          <p:nvPr/>
        </p:nvSpPr>
        <p:spPr>
          <a:xfrm>
            <a:off x="152400" y="133350"/>
            <a:ext cx="8153400" cy="400050"/>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Contents </a:t>
            </a:r>
            <a:r>
              <a:rPr lang="en-US" altLang="en-US" sz="2000" dirty="0">
                <a:latin typeface="Times-BoldItalic"/>
              </a:rPr>
              <a:t>of data field for the error messages</a:t>
            </a:r>
          </a:p>
        </p:txBody>
      </p:sp>
      <p:pic>
        <p:nvPicPr>
          <p:cNvPr id="1026" name="Picture 2"/>
          <p:cNvPicPr>
            <a:picLocks noChangeAspect="1"/>
          </p:cNvPicPr>
          <p:nvPr/>
        </p:nvPicPr>
        <p:blipFill>
          <a:blip r:embed="rId3"/>
          <a:stretch>
            <a:fillRect/>
          </a:stretch>
        </p:blipFill>
        <p:spPr>
          <a:xfrm>
            <a:off x="838200" y="1905000"/>
            <a:ext cx="7329488" cy="27940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up)">
                                      <p:cBhvr>
                                        <p:cTn id="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p:nvPr/>
        </p:nvSpPr>
        <p:spPr>
          <a:xfrm>
            <a:off x="366713" y="107950"/>
            <a:ext cx="438150" cy="474663"/>
          </a:xfrm>
          <a:prstGeom prst="rect">
            <a:avLst/>
          </a:prstGeom>
          <a:solidFill>
            <a:schemeClr val="accent2"/>
          </a:solidFill>
          <a:ln w="9525">
            <a:noFill/>
          </a:ln>
        </p:spPr>
        <p:txBody>
          <a:bodyPr wrap="none" anchor="ctr"/>
          <a:lstStyle/>
          <a:p>
            <a:pPr algn="ctr"/>
            <a:endParaRPr lang="en-US" altLang="en-US" sz="2400" b="0" i="0" dirty="0">
              <a:latin typeface="Tahoma" panose="020B0604030504040204" pitchFamily="34" charset="0"/>
            </a:endParaRPr>
          </a:p>
        </p:txBody>
      </p:sp>
      <p:sp>
        <p:nvSpPr>
          <p:cNvPr id="29700" name="Rectangle 3"/>
          <p:cNvSpPr/>
          <p:nvPr/>
        </p:nvSpPr>
        <p:spPr>
          <a:xfrm>
            <a:off x="749300" y="107950"/>
            <a:ext cx="328613" cy="474663"/>
          </a:xfrm>
          <a:prstGeom prst="rect">
            <a:avLst/>
          </a:prstGeom>
          <a:gradFill rotWithShape="0">
            <a:gsLst>
              <a:gs pos="0">
                <a:schemeClr val="accent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9701" name="Rectangle 4"/>
          <p:cNvSpPr/>
          <p:nvPr/>
        </p:nvSpPr>
        <p:spPr>
          <a:xfrm>
            <a:off x="490538" y="530225"/>
            <a:ext cx="422275" cy="474663"/>
          </a:xfrm>
          <a:prstGeom prst="rect">
            <a:avLst/>
          </a:prstGeom>
          <a:solidFill>
            <a:schemeClr val="folHlink"/>
          </a:solidFill>
          <a:ln w="9525">
            <a:noFill/>
          </a:ln>
        </p:spPr>
        <p:txBody>
          <a:bodyPr wrap="none" anchor="ctr"/>
          <a:lstStyle/>
          <a:p>
            <a:pPr algn="ctr"/>
            <a:endParaRPr lang="en-US" altLang="en-US" sz="2400" b="0" i="0" dirty="0">
              <a:latin typeface="Tahoma" panose="020B0604030504040204" pitchFamily="34" charset="0"/>
            </a:endParaRPr>
          </a:p>
        </p:txBody>
      </p:sp>
      <p:sp>
        <p:nvSpPr>
          <p:cNvPr id="29702" name="Rectangle 5"/>
          <p:cNvSpPr/>
          <p:nvPr/>
        </p:nvSpPr>
        <p:spPr>
          <a:xfrm>
            <a:off x="860425" y="530225"/>
            <a:ext cx="368300" cy="474663"/>
          </a:xfrm>
          <a:prstGeom prst="rect">
            <a:avLst/>
          </a:prstGeom>
          <a:gradFill rotWithShape="0">
            <a:gsLst>
              <a:gs pos="0">
                <a:schemeClr val="folHlink"/>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9703" name="Rectangle 6"/>
          <p:cNvSpPr/>
          <p:nvPr/>
        </p:nvSpPr>
        <p:spPr>
          <a:xfrm>
            <a:off x="76200" y="457200"/>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29704" name="Rectangle 7"/>
          <p:cNvSpPr/>
          <p:nvPr/>
        </p:nvSpPr>
        <p:spPr>
          <a:xfrm>
            <a:off x="711200" y="0"/>
            <a:ext cx="31750" cy="1052513"/>
          </a:xfrm>
          <a:prstGeom prst="rect">
            <a:avLst/>
          </a:prstGeom>
          <a:solidFill>
            <a:schemeClr val="bg2"/>
          </a:solidFill>
          <a:ln w="9525">
            <a:noFill/>
          </a:ln>
        </p:spPr>
        <p:txBody>
          <a:bodyPr wrap="none" anchor="ctr"/>
          <a:lstStyle/>
          <a:p>
            <a:pPr algn="ctr"/>
            <a:endParaRPr lang="en-US" altLang="en-US" sz="2400" b="0" i="0" dirty="0">
              <a:latin typeface="Tahoma" panose="020B0604030504040204" pitchFamily="34" charset="0"/>
            </a:endParaRPr>
          </a:p>
        </p:txBody>
      </p:sp>
      <p:sp>
        <p:nvSpPr>
          <p:cNvPr id="29705" name="Rectangle 8"/>
          <p:cNvSpPr/>
          <p:nvPr/>
        </p:nvSpPr>
        <p:spPr>
          <a:xfrm>
            <a:off x="442913" y="533400"/>
            <a:ext cx="8226425" cy="31750"/>
          </a:xfrm>
          <a:prstGeom prst="rect">
            <a:avLst/>
          </a:prstGeom>
          <a:gradFill rotWithShape="0">
            <a:gsLst>
              <a:gs pos="0">
                <a:schemeClr val="bg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8202" name="Text Box 9"/>
          <p:cNvSpPr txBox="1">
            <a:spLocks noChangeArrowheads="1"/>
          </p:cNvSpPr>
          <p:nvPr/>
        </p:nvSpPr>
        <p:spPr bwMode="auto">
          <a:xfrm>
            <a:off x="1106488" y="0"/>
            <a:ext cx="3412409" cy="646331"/>
          </a:xfrm>
          <a:prstGeom prst="rect">
            <a:avLst/>
          </a:prstGeom>
          <a:noFill/>
          <a:ln>
            <a:noFill/>
          </a:ln>
        </p:spPr>
        <p:txBody>
          <a:bodyPr wrap="none">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1" i="1" u="none" strike="noStrike" kern="1200" cap="none" spc="0" normalizeH="0" baseline="0" noProof="0" dirty="0" smtClean="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Debugging </a:t>
            </a:r>
            <a:r>
              <a:rPr kumimoji="0" lang="en-US" sz="3600" b="1" i="1" u="none" strike="noStrike" kern="1200" cap="none" spc="0" normalizeH="0" baseline="0" noProof="0" dirty="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Tools</a:t>
            </a:r>
          </a:p>
        </p:txBody>
      </p:sp>
      <p:sp>
        <p:nvSpPr>
          <p:cNvPr id="29707" name="Rectangle 10"/>
          <p:cNvSpPr/>
          <p:nvPr/>
        </p:nvSpPr>
        <p:spPr>
          <a:xfrm>
            <a:off x="381000" y="1293813"/>
            <a:ext cx="7924800" cy="2227262"/>
          </a:xfrm>
          <a:prstGeom prst="rect">
            <a:avLst/>
          </a:prstGeom>
          <a:solidFill>
            <a:schemeClr val="bg1"/>
          </a:solidFill>
          <a:ln w="9525">
            <a:noFill/>
          </a:ln>
        </p:spPr>
        <p:txBody>
          <a:bodyPr>
            <a:spAutoFit/>
          </a:bodyPr>
          <a:lstStyle/>
          <a:p>
            <a:pPr algn="just" eaLnBrk="0" hangingPunct="0"/>
            <a:r>
              <a:rPr lang="en-US" altLang="en-US" sz="2800" dirty="0">
                <a:latin typeface="Times New Roman" panose="02020603050405020304" charset="0"/>
              </a:rPr>
              <a:t>There are several tools that can be used in the Internet for debugging. We can determine the viability of a host or router. We can trace the route of a packet. We introduce two tools that use ICMP for debugging: ping and traceroute.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0"/>
          <p:cNvSpPr txBox="1"/>
          <p:nvPr/>
        </p:nvSpPr>
        <p:spPr>
          <a:xfrm>
            <a:off x="76200" y="696913"/>
            <a:ext cx="8839200" cy="3508375"/>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The following shows how we send a ping message to the auniversity.edu site. We set the identifier field in the echo request and reply message and start the sequence number from 0; this number is incremented by one each time a new message is sent. Note that ping can calculate the round-trip time. It inserts the sending time in the data section of the message. When the packet arrives, it subtracts the arrival time from the departure time to get the round-trip time (</a:t>
            </a:r>
            <a:r>
              <a:rPr lang="en-US" altLang="en-US" sz="2800" b="0" dirty="0">
                <a:latin typeface="Times New Roman" panose="02020603050405020304" charset="0"/>
                <a:cs typeface="Times New Roman" panose="02020603050405020304" charset="0"/>
              </a:rPr>
              <a:t>rtt</a:t>
            </a:r>
            <a:r>
              <a:rPr lang="en-US" altLang="en-US" sz="2800" b="0" i="0" dirty="0">
                <a:latin typeface="Times New Roman" panose="02020603050405020304" charset="0"/>
                <a:cs typeface="Times New Roman" panose="02020603050405020304" charset="0"/>
              </a:rPr>
              <a:t>).</a:t>
            </a:r>
            <a:endParaRPr lang="en-US" altLang="en-US" sz="2800" b="0" i="0" dirty="0">
              <a:latin typeface="Times New Roman" panose="02020603050405020304" charset="0"/>
              <a:ea typeface="Times New Roman" panose="02020603050405020304" charset="0"/>
            </a:endParaRPr>
          </a:p>
        </p:txBody>
      </p:sp>
      <p:grpSp>
        <p:nvGrpSpPr>
          <p:cNvPr id="30723" name="Group 23"/>
          <p:cNvGrpSpPr/>
          <p:nvPr/>
        </p:nvGrpSpPr>
        <p:grpSpPr>
          <a:xfrm>
            <a:off x="0" y="0"/>
            <a:ext cx="9144000" cy="609600"/>
            <a:chOff x="0" y="2448"/>
            <a:chExt cx="5760" cy="384"/>
          </a:xfrm>
        </p:grpSpPr>
        <p:sp>
          <p:nvSpPr>
            <p:cNvPr id="30726"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pic>
        <p:nvPicPr>
          <p:cNvPr id="30724" name="Picture 2"/>
          <p:cNvPicPr>
            <a:picLocks noChangeAspect="1"/>
          </p:cNvPicPr>
          <p:nvPr/>
        </p:nvPicPr>
        <p:blipFill>
          <a:blip r:embed="rId3"/>
          <a:stretch>
            <a:fillRect/>
          </a:stretch>
        </p:blipFill>
        <p:spPr>
          <a:xfrm>
            <a:off x="342900" y="4602163"/>
            <a:ext cx="8572500" cy="1341437"/>
          </a:xfrm>
          <a:prstGeom prst="rect">
            <a:avLst/>
          </a:prstGeom>
          <a:noFill/>
          <a:ln w="9525">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6" name="Group 23"/>
          <p:cNvGrpSpPr/>
          <p:nvPr/>
        </p:nvGrpSpPr>
        <p:grpSpPr>
          <a:xfrm>
            <a:off x="0" y="0"/>
            <a:ext cx="9144000" cy="609600"/>
            <a:chOff x="0" y="2448"/>
            <a:chExt cx="5760" cy="384"/>
          </a:xfrm>
        </p:grpSpPr>
        <p:sp>
          <p:nvSpPr>
            <p:cNvPr id="31749"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pic>
        <p:nvPicPr>
          <p:cNvPr id="31747" name="Picture 3"/>
          <p:cNvPicPr>
            <a:picLocks noChangeAspect="1"/>
          </p:cNvPicPr>
          <p:nvPr/>
        </p:nvPicPr>
        <p:blipFill>
          <a:blip r:embed="rId3"/>
          <a:stretch>
            <a:fillRect/>
          </a:stretch>
        </p:blipFill>
        <p:spPr>
          <a:xfrm>
            <a:off x="304800" y="1520825"/>
            <a:ext cx="8556625" cy="2670175"/>
          </a:xfrm>
          <a:prstGeom prst="rect">
            <a:avLst/>
          </a:prstGeom>
          <a:noFill/>
          <a:ln w="9525">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14"/>
          <p:cNvSpPr/>
          <p:nvPr/>
        </p:nvSpPr>
        <p:spPr>
          <a:xfrm>
            <a:off x="0" y="0"/>
            <a:ext cx="8153400" cy="400050"/>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Example </a:t>
            </a:r>
            <a:r>
              <a:rPr lang="en-US" altLang="en-US" sz="2000" dirty="0">
                <a:latin typeface="Times-BoldItalic"/>
              </a:rPr>
              <a:t>of traceroute program</a:t>
            </a:r>
          </a:p>
        </p:txBody>
      </p:sp>
      <p:pic>
        <p:nvPicPr>
          <p:cNvPr id="71691" name="Picture 11"/>
          <p:cNvPicPr>
            <a:picLocks noChangeAspect="1"/>
          </p:cNvPicPr>
          <p:nvPr/>
        </p:nvPicPr>
        <p:blipFill>
          <a:blip r:embed="rId3"/>
          <a:stretch>
            <a:fillRect/>
          </a:stretch>
        </p:blipFill>
        <p:spPr>
          <a:xfrm>
            <a:off x="1214438" y="1835150"/>
            <a:ext cx="1604962" cy="493713"/>
          </a:xfrm>
          <a:prstGeom prst="rect">
            <a:avLst/>
          </a:prstGeom>
          <a:noFill/>
          <a:ln w="9525">
            <a:noFill/>
          </a:ln>
        </p:spPr>
      </p:pic>
      <p:pic>
        <p:nvPicPr>
          <p:cNvPr id="71692" name="Picture 12"/>
          <p:cNvPicPr>
            <a:picLocks noChangeAspect="1"/>
          </p:cNvPicPr>
          <p:nvPr/>
        </p:nvPicPr>
        <p:blipFill>
          <a:blip r:embed="rId4"/>
          <a:stretch>
            <a:fillRect/>
          </a:stretch>
        </p:blipFill>
        <p:spPr>
          <a:xfrm>
            <a:off x="1219200" y="2593975"/>
            <a:ext cx="1458913" cy="249238"/>
          </a:xfrm>
          <a:prstGeom prst="rect">
            <a:avLst/>
          </a:prstGeom>
          <a:noFill/>
          <a:ln w="9525">
            <a:noFill/>
          </a:ln>
        </p:spPr>
      </p:pic>
      <p:pic>
        <p:nvPicPr>
          <p:cNvPr id="71693" name="Picture 13"/>
          <p:cNvPicPr>
            <a:picLocks noChangeAspect="1"/>
          </p:cNvPicPr>
          <p:nvPr/>
        </p:nvPicPr>
        <p:blipFill>
          <a:blip r:embed="rId5"/>
          <a:stretch>
            <a:fillRect/>
          </a:stretch>
        </p:blipFill>
        <p:spPr>
          <a:xfrm>
            <a:off x="1196975" y="3067050"/>
            <a:ext cx="3243263" cy="477838"/>
          </a:xfrm>
          <a:prstGeom prst="rect">
            <a:avLst/>
          </a:prstGeom>
          <a:noFill/>
          <a:ln w="9525">
            <a:noFill/>
          </a:ln>
        </p:spPr>
      </p:pic>
      <p:pic>
        <p:nvPicPr>
          <p:cNvPr id="71695" name="Picture 15"/>
          <p:cNvPicPr>
            <a:picLocks noChangeAspect="1"/>
          </p:cNvPicPr>
          <p:nvPr/>
        </p:nvPicPr>
        <p:blipFill>
          <a:blip r:embed="rId6"/>
          <a:stretch>
            <a:fillRect/>
          </a:stretch>
        </p:blipFill>
        <p:spPr>
          <a:xfrm>
            <a:off x="1295400" y="3813175"/>
            <a:ext cx="3068638" cy="261938"/>
          </a:xfrm>
          <a:prstGeom prst="rect">
            <a:avLst/>
          </a:prstGeom>
          <a:noFill/>
          <a:ln w="9525">
            <a:noFill/>
          </a:ln>
        </p:spPr>
      </p:pic>
      <p:pic>
        <p:nvPicPr>
          <p:cNvPr id="71696" name="Picture 16"/>
          <p:cNvPicPr>
            <a:picLocks noChangeAspect="1"/>
          </p:cNvPicPr>
          <p:nvPr/>
        </p:nvPicPr>
        <p:blipFill>
          <a:blip r:embed="rId7"/>
          <a:stretch>
            <a:fillRect/>
          </a:stretch>
        </p:blipFill>
        <p:spPr>
          <a:xfrm>
            <a:off x="1195388" y="4194175"/>
            <a:ext cx="4767262" cy="528638"/>
          </a:xfrm>
          <a:prstGeom prst="rect">
            <a:avLst/>
          </a:prstGeom>
          <a:noFill/>
          <a:ln w="9525">
            <a:noFill/>
          </a:ln>
        </p:spPr>
      </p:pic>
      <p:pic>
        <p:nvPicPr>
          <p:cNvPr id="71697" name="Picture 17"/>
          <p:cNvPicPr>
            <a:picLocks noChangeAspect="1"/>
          </p:cNvPicPr>
          <p:nvPr/>
        </p:nvPicPr>
        <p:blipFill>
          <a:blip r:embed="rId8"/>
          <a:stretch>
            <a:fillRect/>
          </a:stretch>
        </p:blipFill>
        <p:spPr>
          <a:xfrm>
            <a:off x="1295400" y="4905375"/>
            <a:ext cx="4595813" cy="261938"/>
          </a:xfrm>
          <a:prstGeom prst="rect">
            <a:avLst/>
          </a:prstGeom>
          <a:noFill/>
          <a:ln w="9525">
            <a:noFill/>
          </a:ln>
        </p:spPr>
      </p:pic>
      <p:pic>
        <p:nvPicPr>
          <p:cNvPr id="71698" name="Picture 18"/>
          <p:cNvPicPr>
            <a:picLocks noChangeAspect="1"/>
          </p:cNvPicPr>
          <p:nvPr/>
        </p:nvPicPr>
        <p:blipFill>
          <a:blip r:embed="rId9"/>
          <a:stretch>
            <a:fillRect/>
          </a:stretch>
        </p:blipFill>
        <p:spPr>
          <a:xfrm>
            <a:off x="1219200" y="5337175"/>
            <a:ext cx="6329363" cy="517525"/>
          </a:xfrm>
          <a:prstGeom prst="rect">
            <a:avLst/>
          </a:prstGeom>
          <a:noFill/>
          <a:ln w="9525">
            <a:noFill/>
          </a:ln>
        </p:spPr>
      </p:pic>
      <p:pic>
        <p:nvPicPr>
          <p:cNvPr id="71699" name="Picture 19"/>
          <p:cNvPicPr>
            <a:picLocks noChangeAspect="1"/>
          </p:cNvPicPr>
          <p:nvPr/>
        </p:nvPicPr>
        <p:blipFill>
          <a:blip r:embed="rId10"/>
          <a:stretch>
            <a:fillRect/>
          </a:stretch>
        </p:blipFill>
        <p:spPr>
          <a:xfrm>
            <a:off x="1271588" y="6064250"/>
            <a:ext cx="6249987" cy="250825"/>
          </a:xfrm>
          <a:prstGeom prst="rect">
            <a:avLst/>
          </a:prstGeom>
          <a:noFill/>
          <a:ln w="9525">
            <a:noFill/>
          </a:ln>
        </p:spPr>
      </p:pic>
      <p:pic>
        <p:nvPicPr>
          <p:cNvPr id="71700" name="Picture 20"/>
          <p:cNvPicPr>
            <a:picLocks noChangeAspect="1"/>
          </p:cNvPicPr>
          <p:nvPr/>
        </p:nvPicPr>
        <p:blipFill>
          <a:blip r:embed="rId11"/>
          <a:stretch>
            <a:fillRect/>
          </a:stretch>
        </p:blipFill>
        <p:spPr>
          <a:xfrm>
            <a:off x="6684963" y="144463"/>
            <a:ext cx="2154237" cy="1074737"/>
          </a:xfrm>
          <a:prstGeom prst="rect">
            <a:avLst/>
          </a:prstGeom>
          <a:noFill/>
          <a:ln w="9525">
            <a:noFill/>
          </a:ln>
        </p:spPr>
      </p:pic>
      <p:grpSp>
        <p:nvGrpSpPr>
          <p:cNvPr id="15" name="Group 14"/>
          <p:cNvGrpSpPr/>
          <p:nvPr/>
        </p:nvGrpSpPr>
        <p:grpSpPr>
          <a:xfrm>
            <a:off x="107504" y="1295401"/>
            <a:ext cx="7969696" cy="4768849"/>
            <a:chOff x="871574" y="1295400"/>
            <a:chExt cx="7205626" cy="5337525"/>
          </a:xfrm>
        </p:grpSpPr>
        <p:cxnSp>
          <p:nvCxnSpPr>
            <p:cNvPr id="32782" name="Straight Arrow Connector 15"/>
            <p:cNvCxnSpPr/>
            <p:nvPr/>
          </p:nvCxnSpPr>
          <p:spPr>
            <a:xfrm>
              <a:off x="7696200" y="1835849"/>
              <a:ext cx="0" cy="4797075"/>
            </a:xfrm>
            <a:prstGeom prst="straightConnector1">
              <a:avLst/>
            </a:prstGeom>
            <a:ln w="9525" cap="flat" cmpd="sng">
              <a:solidFill>
                <a:schemeClr val="tx1"/>
              </a:solidFill>
              <a:prstDash val="dash"/>
              <a:headEnd type="none" w="med" len="med"/>
              <a:tailEnd type="arrow" w="med" len="med"/>
            </a:ln>
          </p:spPr>
        </p:cxnSp>
        <p:cxnSp>
          <p:nvCxnSpPr>
            <p:cNvPr id="32783" name="Straight Arrow Connector 16"/>
            <p:cNvCxnSpPr/>
            <p:nvPr/>
          </p:nvCxnSpPr>
          <p:spPr>
            <a:xfrm>
              <a:off x="2819400" y="1679925"/>
              <a:ext cx="0" cy="1409700"/>
            </a:xfrm>
            <a:prstGeom prst="straightConnector1">
              <a:avLst/>
            </a:prstGeom>
            <a:ln w="9525" cap="flat" cmpd="sng">
              <a:solidFill>
                <a:schemeClr val="tx1"/>
              </a:solidFill>
              <a:prstDash val="dash"/>
              <a:headEnd type="none" w="med" len="med"/>
              <a:tailEnd type="arrow" w="med" len="med"/>
            </a:ln>
          </p:spPr>
        </p:cxnSp>
        <p:cxnSp>
          <p:nvCxnSpPr>
            <p:cNvPr id="32784" name="Straight Arrow Connector 18"/>
            <p:cNvCxnSpPr/>
            <p:nvPr/>
          </p:nvCxnSpPr>
          <p:spPr>
            <a:xfrm>
              <a:off x="4441013" y="1679925"/>
              <a:ext cx="0" cy="2395025"/>
            </a:xfrm>
            <a:prstGeom prst="straightConnector1">
              <a:avLst/>
            </a:prstGeom>
            <a:ln w="9525" cap="flat" cmpd="sng">
              <a:solidFill>
                <a:schemeClr val="tx1"/>
              </a:solidFill>
              <a:prstDash val="dash"/>
              <a:headEnd type="none" w="med" len="med"/>
              <a:tailEnd type="arrow" w="med" len="med"/>
            </a:ln>
          </p:spPr>
        </p:cxnSp>
        <p:cxnSp>
          <p:nvCxnSpPr>
            <p:cNvPr id="32785" name="Straight Arrow Connector 19"/>
            <p:cNvCxnSpPr/>
            <p:nvPr/>
          </p:nvCxnSpPr>
          <p:spPr>
            <a:xfrm>
              <a:off x="6019800" y="1529287"/>
              <a:ext cx="0" cy="3808238"/>
            </a:xfrm>
            <a:prstGeom prst="straightConnector1">
              <a:avLst/>
            </a:prstGeom>
            <a:ln w="9525" cap="flat" cmpd="sng">
              <a:solidFill>
                <a:schemeClr val="tx1"/>
              </a:solidFill>
              <a:prstDash val="dash"/>
              <a:headEnd type="none" w="med" len="med"/>
              <a:tailEnd type="arrow" w="med" len="med"/>
            </a:ln>
          </p:spPr>
        </p:cxnSp>
        <p:cxnSp>
          <p:nvCxnSpPr>
            <p:cNvPr id="32786" name="Straight Arrow Connector 2"/>
            <p:cNvCxnSpPr/>
            <p:nvPr/>
          </p:nvCxnSpPr>
          <p:spPr>
            <a:xfrm>
              <a:off x="1143000" y="1835850"/>
              <a:ext cx="0" cy="4797075"/>
            </a:xfrm>
            <a:prstGeom prst="straightConnector1">
              <a:avLst/>
            </a:prstGeom>
            <a:ln w="9525" cap="flat" cmpd="sng">
              <a:solidFill>
                <a:schemeClr val="tx1"/>
              </a:solidFill>
              <a:prstDash val="dash"/>
              <a:headEnd type="none" w="med" len="med"/>
              <a:tailEnd type="arrow" w="med" len="med"/>
            </a:ln>
          </p:spPr>
        </p:cxnSp>
        <p:pic>
          <p:nvPicPr>
            <p:cNvPr id="32787" name="Picture 7"/>
            <p:cNvPicPr>
              <a:picLocks noChangeAspect="1"/>
            </p:cNvPicPr>
            <p:nvPr/>
          </p:nvPicPr>
          <p:blipFill>
            <a:blip r:embed="rId12"/>
            <a:stretch>
              <a:fillRect/>
            </a:stretch>
          </p:blipFill>
          <p:spPr>
            <a:xfrm>
              <a:off x="871574" y="1295400"/>
              <a:ext cx="7205626" cy="613125"/>
            </a:xfrm>
            <a:prstGeom prst="rect">
              <a:avLst/>
            </a:prstGeom>
            <a:noFill/>
            <a:ln w="9525">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71691"/>
                                        </p:tgtEl>
                                        <p:attrNameLst>
                                          <p:attrName>style.visibility</p:attrName>
                                        </p:attrNameLst>
                                      </p:cBhvr>
                                      <p:to>
                                        <p:strVal val="visible"/>
                                      </p:to>
                                    </p:set>
                                    <p:animEffect transition="in" filter="wipe(left)">
                                      <p:cBhvr>
                                        <p:cTn id="11" dur="500"/>
                                        <p:tgtEl>
                                          <p:spTgt spid="7169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71692"/>
                                        </p:tgtEl>
                                        <p:attrNameLst>
                                          <p:attrName>style.visibility</p:attrName>
                                        </p:attrNameLst>
                                      </p:cBhvr>
                                      <p:to>
                                        <p:strVal val="visible"/>
                                      </p:to>
                                    </p:set>
                                    <p:animEffect transition="in" filter="wipe(right)">
                                      <p:cBhvr>
                                        <p:cTn id="16" dur="500"/>
                                        <p:tgtEl>
                                          <p:spTgt spid="7169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71693"/>
                                        </p:tgtEl>
                                        <p:attrNameLst>
                                          <p:attrName>style.visibility</p:attrName>
                                        </p:attrNameLst>
                                      </p:cBhvr>
                                      <p:to>
                                        <p:strVal val="visible"/>
                                      </p:to>
                                    </p:set>
                                    <p:animEffect transition="in" filter="wipe(left)">
                                      <p:cBhvr>
                                        <p:cTn id="21" dur="500"/>
                                        <p:tgtEl>
                                          <p:spTgt spid="7169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71695"/>
                                        </p:tgtEl>
                                        <p:attrNameLst>
                                          <p:attrName>style.visibility</p:attrName>
                                        </p:attrNameLst>
                                      </p:cBhvr>
                                      <p:to>
                                        <p:strVal val="visible"/>
                                      </p:to>
                                    </p:set>
                                    <p:animEffect transition="in" filter="wipe(right)">
                                      <p:cBhvr>
                                        <p:cTn id="26" dur="500"/>
                                        <p:tgtEl>
                                          <p:spTgt spid="71695"/>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71696"/>
                                        </p:tgtEl>
                                        <p:attrNameLst>
                                          <p:attrName>style.visibility</p:attrName>
                                        </p:attrNameLst>
                                      </p:cBhvr>
                                      <p:to>
                                        <p:strVal val="visible"/>
                                      </p:to>
                                    </p:set>
                                    <p:animEffect transition="in" filter="wipe(left)">
                                      <p:cBhvr>
                                        <p:cTn id="31" dur="500"/>
                                        <p:tgtEl>
                                          <p:spTgt spid="7169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71697"/>
                                        </p:tgtEl>
                                        <p:attrNameLst>
                                          <p:attrName>style.visibility</p:attrName>
                                        </p:attrNameLst>
                                      </p:cBhvr>
                                      <p:to>
                                        <p:strVal val="visible"/>
                                      </p:to>
                                    </p:set>
                                    <p:animEffect transition="in" filter="wipe(right)">
                                      <p:cBhvr>
                                        <p:cTn id="36" dur="500"/>
                                        <p:tgtEl>
                                          <p:spTgt spid="71697"/>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71698"/>
                                        </p:tgtEl>
                                        <p:attrNameLst>
                                          <p:attrName>style.visibility</p:attrName>
                                        </p:attrNameLst>
                                      </p:cBhvr>
                                      <p:to>
                                        <p:strVal val="visible"/>
                                      </p:to>
                                    </p:set>
                                    <p:animEffect transition="in" filter="wipe(left)">
                                      <p:cBhvr>
                                        <p:cTn id="41" dur="500"/>
                                        <p:tgtEl>
                                          <p:spTgt spid="71698"/>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71699"/>
                                        </p:tgtEl>
                                        <p:attrNameLst>
                                          <p:attrName>style.visibility</p:attrName>
                                        </p:attrNameLst>
                                      </p:cBhvr>
                                      <p:to>
                                        <p:strVal val="visible"/>
                                      </p:to>
                                    </p:set>
                                    <p:animEffect transition="in" filter="wipe(right)">
                                      <p:cBhvr>
                                        <p:cTn id="46" dur="500"/>
                                        <p:tgtEl>
                                          <p:spTgt spid="71699"/>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nodeType="clickEffect">
                                  <p:stCondLst>
                                    <p:cond delay="0"/>
                                  </p:stCondLst>
                                  <p:childTnLst>
                                    <p:set>
                                      <p:cBhvr>
                                        <p:cTn id="50" dur="1" fill="hold">
                                          <p:stCondLst>
                                            <p:cond delay="0"/>
                                          </p:stCondLst>
                                        </p:cTn>
                                        <p:tgtEl>
                                          <p:spTgt spid="71700"/>
                                        </p:tgtEl>
                                        <p:attrNameLst>
                                          <p:attrName>style.visibility</p:attrName>
                                        </p:attrNameLst>
                                      </p:cBhvr>
                                      <p:to>
                                        <p:strVal val="visible"/>
                                      </p:to>
                                    </p:set>
                                    <p:anim calcmode="lin" valueType="num">
                                      <p:cBhvr>
                                        <p:cTn id="51" dur="500" fill="hold"/>
                                        <p:tgtEl>
                                          <p:spTgt spid="71700"/>
                                        </p:tgtEl>
                                        <p:attrNameLst>
                                          <p:attrName>ppt_w</p:attrName>
                                        </p:attrNameLst>
                                      </p:cBhvr>
                                      <p:tavLst>
                                        <p:tav tm="0">
                                          <p:val>
                                            <p:fltVal val="0"/>
                                          </p:val>
                                        </p:tav>
                                        <p:tav tm="100000">
                                          <p:val>
                                            <p:strVal val="#ppt_w"/>
                                          </p:val>
                                        </p:tav>
                                      </p:tavLst>
                                    </p:anim>
                                    <p:anim calcmode="lin" valueType="num">
                                      <p:cBhvr>
                                        <p:cTn id="52" dur="500" fill="hold"/>
                                        <p:tgtEl>
                                          <p:spTgt spid="71700"/>
                                        </p:tgtEl>
                                        <p:attrNameLst>
                                          <p:attrName>ppt_h</p:attrName>
                                        </p:attrNameLst>
                                      </p:cBhvr>
                                      <p:tavLst>
                                        <p:tav tm="0">
                                          <p:val>
                                            <p:fltVal val="0"/>
                                          </p:val>
                                        </p:tav>
                                        <p:tav tm="100000">
                                          <p:val>
                                            <p:strVal val="#ppt_h"/>
                                          </p:val>
                                        </p:tav>
                                      </p:tavLst>
                                    </p:anim>
                                    <p:animEffect transition="in" filter="fade">
                                      <p:cBhvr>
                                        <p:cTn id="53" dur="500"/>
                                        <p:tgtEl>
                                          <p:spTgt spid="71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683568" y="116632"/>
            <a:ext cx="7776864" cy="5236418"/>
          </a:xfrm>
          <a:prstGeom prst="rect">
            <a:avLst/>
          </a:prstGeom>
        </p:spPr>
      </p:pic>
    </p:spTree>
    <p:extLst>
      <p:ext uri="{BB962C8B-B14F-4D97-AF65-F5344CB8AC3E}">
        <p14:creationId xmlns:p14="http://schemas.microsoft.com/office/powerpoint/2010/main" val="2631637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p:nvPr/>
        </p:nvSpPr>
        <p:spPr>
          <a:xfrm>
            <a:off x="366713" y="107950"/>
            <a:ext cx="438150" cy="474663"/>
          </a:xfrm>
          <a:prstGeom prst="rect">
            <a:avLst/>
          </a:prstGeom>
          <a:solidFill>
            <a:schemeClr val="accent2"/>
          </a:solidFill>
          <a:ln w="9525">
            <a:noFill/>
          </a:ln>
        </p:spPr>
        <p:txBody>
          <a:bodyPr wrap="none" anchor="ctr"/>
          <a:lstStyle/>
          <a:p>
            <a:pPr algn="ctr"/>
            <a:endParaRPr lang="en-US" altLang="en-US" sz="2400" b="0" i="0" dirty="0">
              <a:latin typeface="Tahoma" panose="020B0604030504040204" pitchFamily="34" charset="0"/>
            </a:endParaRPr>
          </a:p>
        </p:txBody>
      </p:sp>
      <p:sp>
        <p:nvSpPr>
          <p:cNvPr id="33796" name="Rectangle 3"/>
          <p:cNvSpPr/>
          <p:nvPr/>
        </p:nvSpPr>
        <p:spPr>
          <a:xfrm>
            <a:off x="749300" y="107950"/>
            <a:ext cx="328613" cy="474663"/>
          </a:xfrm>
          <a:prstGeom prst="rect">
            <a:avLst/>
          </a:prstGeom>
          <a:gradFill rotWithShape="0">
            <a:gsLst>
              <a:gs pos="0">
                <a:schemeClr val="accent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33797" name="Rectangle 4"/>
          <p:cNvSpPr/>
          <p:nvPr/>
        </p:nvSpPr>
        <p:spPr>
          <a:xfrm>
            <a:off x="490538" y="530225"/>
            <a:ext cx="422275" cy="474663"/>
          </a:xfrm>
          <a:prstGeom prst="rect">
            <a:avLst/>
          </a:prstGeom>
          <a:solidFill>
            <a:schemeClr val="folHlink"/>
          </a:solidFill>
          <a:ln w="9525">
            <a:noFill/>
          </a:ln>
        </p:spPr>
        <p:txBody>
          <a:bodyPr wrap="none" anchor="ctr"/>
          <a:lstStyle/>
          <a:p>
            <a:pPr algn="ctr"/>
            <a:endParaRPr lang="en-US" altLang="en-US" sz="2400" b="0" i="0" dirty="0">
              <a:latin typeface="Tahoma" panose="020B0604030504040204" pitchFamily="34" charset="0"/>
            </a:endParaRPr>
          </a:p>
        </p:txBody>
      </p:sp>
      <p:sp>
        <p:nvSpPr>
          <p:cNvPr id="33798" name="Rectangle 5"/>
          <p:cNvSpPr/>
          <p:nvPr/>
        </p:nvSpPr>
        <p:spPr>
          <a:xfrm>
            <a:off x="860425" y="530225"/>
            <a:ext cx="368300" cy="474663"/>
          </a:xfrm>
          <a:prstGeom prst="rect">
            <a:avLst/>
          </a:prstGeom>
          <a:gradFill rotWithShape="0">
            <a:gsLst>
              <a:gs pos="0">
                <a:schemeClr val="folHlink"/>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33799" name="Rectangle 6"/>
          <p:cNvSpPr/>
          <p:nvPr/>
        </p:nvSpPr>
        <p:spPr>
          <a:xfrm>
            <a:off x="76200" y="457200"/>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33800" name="Rectangle 7"/>
          <p:cNvSpPr/>
          <p:nvPr/>
        </p:nvSpPr>
        <p:spPr>
          <a:xfrm>
            <a:off x="711200" y="0"/>
            <a:ext cx="31750" cy="1052513"/>
          </a:xfrm>
          <a:prstGeom prst="rect">
            <a:avLst/>
          </a:prstGeom>
          <a:solidFill>
            <a:schemeClr val="bg2"/>
          </a:solidFill>
          <a:ln w="9525">
            <a:noFill/>
          </a:ln>
        </p:spPr>
        <p:txBody>
          <a:bodyPr wrap="none" anchor="ctr"/>
          <a:lstStyle/>
          <a:p>
            <a:pPr algn="ctr"/>
            <a:endParaRPr lang="en-US" altLang="en-US" sz="2400" b="0" i="0" dirty="0">
              <a:latin typeface="Tahoma" panose="020B0604030504040204" pitchFamily="34" charset="0"/>
            </a:endParaRPr>
          </a:p>
        </p:txBody>
      </p:sp>
      <p:sp>
        <p:nvSpPr>
          <p:cNvPr id="33801" name="Rectangle 8"/>
          <p:cNvSpPr/>
          <p:nvPr/>
        </p:nvSpPr>
        <p:spPr>
          <a:xfrm>
            <a:off x="442913" y="533400"/>
            <a:ext cx="8226425" cy="31750"/>
          </a:xfrm>
          <a:prstGeom prst="rect">
            <a:avLst/>
          </a:prstGeom>
          <a:gradFill rotWithShape="0">
            <a:gsLst>
              <a:gs pos="0">
                <a:schemeClr val="bg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8202" name="Text Box 9"/>
          <p:cNvSpPr txBox="1">
            <a:spLocks noChangeArrowheads="1"/>
          </p:cNvSpPr>
          <p:nvPr/>
        </p:nvSpPr>
        <p:spPr bwMode="auto">
          <a:xfrm>
            <a:off x="1106488" y="0"/>
            <a:ext cx="3463320" cy="646331"/>
          </a:xfrm>
          <a:prstGeom prst="rect">
            <a:avLst/>
          </a:prstGeom>
          <a:noFill/>
          <a:ln>
            <a:noFill/>
          </a:ln>
        </p:spPr>
        <p:txBody>
          <a:bodyPr wrap="none">
            <a:spAutoFit/>
          </a:bodyPr>
          <a:lstStyle>
            <a:lvl1pPr>
              <a:defRPr sz="3200" b="1" i="1">
                <a:solidFill>
                  <a:schemeClr val="tx1"/>
                </a:solidFill>
                <a:latin typeface="Baby Kruffy" pitchFamily="2" charset="0"/>
              </a:defRPr>
            </a:lvl1pPr>
            <a:lvl2pPr marL="742950" indent="-285750">
              <a:defRPr sz="3200" b="1" i="1">
                <a:solidFill>
                  <a:schemeClr val="tx1"/>
                </a:solidFill>
                <a:latin typeface="Baby Kruffy" pitchFamily="2" charset="0"/>
              </a:defRPr>
            </a:lvl2pPr>
            <a:lvl3pPr marL="1143000" indent="-228600">
              <a:defRPr sz="3200" b="1" i="1">
                <a:solidFill>
                  <a:schemeClr val="tx1"/>
                </a:solidFill>
                <a:latin typeface="Baby Kruffy" pitchFamily="2" charset="0"/>
              </a:defRPr>
            </a:lvl3pPr>
            <a:lvl4pPr marL="1600200" indent="-228600">
              <a:defRPr sz="3200" b="1" i="1">
                <a:solidFill>
                  <a:schemeClr val="tx1"/>
                </a:solidFill>
                <a:latin typeface="Baby Kruffy" pitchFamily="2" charset="0"/>
              </a:defRPr>
            </a:lvl4pPr>
            <a:lvl5pPr marL="2057400" indent="-228600">
              <a:defRPr sz="3200" b="1" i="1">
                <a:solidFill>
                  <a:schemeClr val="tx1"/>
                </a:solidFill>
                <a:latin typeface="Baby Kruffy" pitchFamily="2" charset="0"/>
              </a:defRPr>
            </a:lvl5pPr>
            <a:lvl6pPr marL="2514600" indent="-228600" eaLnBrk="0" fontAlgn="base" hangingPunct="0">
              <a:spcBef>
                <a:spcPct val="0"/>
              </a:spcBef>
              <a:spcAft>
                <a:spcPct val="0"/>
              </a:spcAft>
              <a:defRPr sz="3200" b="1" i="1">
                <a:solidFill>
                  <a:schemeClr val="tx1"/>
                </a:solidFill>
                <a:latin typeface="Baby Kruffy" pitchFamily="2" charset="0"/>
              </a:defRPr>
            </a:lvl6pPr>
            <a:lvl7pPr marL="2971800" indent="-228600" eaLnBrk="0" fontAlgn="base" hangingPunct="0">
              <a:spcBef>
                <a:spcPct val="0"/>
              </a:spcBef>
              <a:spcAft>
                <a:spcPct val="0"/>
              </a:spcAft>
              <a:defRPr sz="3200" b="1" i="1">
                <a:solidFill>
                  <a:schemeClr val="tx1"/>
                </a:solidFill>
                <a:latin typeface="Baby Kruffy" pitchFamily="2" charset="0"/>
              </a:defRPr>
            </a:lvl7pPr>
            <a:lvl8pPr marL="3429000" indent="-228600" eaLnBrk="0" fontAlgn="base" hangingPunct="0">
              <a:spcBef>
                <a:spcPct val="0"/>
              </a:spcBef>
              <a:spcAft>
                <a:spcPct val="0"/>
              </a:spcAft>
              <a:defRPr sz="3200" b="1" i="1">
                <a:solidFill>
                  <a:schemeClr val="tx1"/>
                </a:solidFill>
                <a:latin typeface="Baby Kruffy" pitchFamily="2" charset="0"/>
              </a:defRPr>
            </a:lvl8pPr>
            <a:lvl9pPr marL="3886200" indent="-228600" eaLnBrk="0" fontAlgn="base" hangingPunct="0">
              <a:spcBef>
                <a:spcPct val="0"/>
              </a:spcBef>
              <a:spcAft>
                <a:spcPct val="0"/>
              </a:spcAft>
              <a:defRPr sz="3200" b="1" i="1">
                <a:solidFill>
                  <a:schemeClr val="tx1"/>
                </a:solidFill>
                <a:latin typeface="Baby Kruffy" pitchFamily="2" charset="0"/>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sz="3600" b="1" i="1" u="none" strike="noStrike" kern="1200" cap="none" spc="0" normalizeH="0" baseline="0" noProof="0" dirty="0" smtClean="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ICMP </a:t>
            </a:r>
            <a:r>
              <a:rPr kumimoji="0" lang="en-US" sz="3600" b="1" i="1" u="none" strike="noStrike" kern="1200" cap="none" spc="0" normalizeH="0" baseline="0" noProof="0" dirty="0">
                <a:ln>
                  <a:noFill/>
                </a:ln>
                <a:solidFill>
                  <a:schemeClr val="hlink"/>
                </a:solidFill>
                <a:effectLst>
                  <a:outerShdw blurRad="38100" dist="38100" dir="2700000" algn="tl">
                    <a:srgbClr val="000000">
                      <a:alpha val="43137"/>
                    </a:srgbClr>
                  </a:outerShdw>
                </a:effectLst>
                <a:uLnTx/>
                <a:uFillTx/>
                <a:latin typeface="Times New Roman" panose="02020603050405020304" charset="0"/>
                <a:ea typeface="+mn-ea"/>
                <a:cs typeface="+mn-cs"/>
              </a:rPr>
              <a:t>Checksum</a:t>
            </a:r>
          </a:p>
        </p:txBody>
      </p:sp>
      <p:sp>
        <p:nvSpPr>
          <p:cNvPr id="33803" name="Rectangle 10"/>
          <p:cNvSpPr/>
          <p:nvPr/>
        </p:nvSpPr>
        <p:spPr>
          <a:xfrm>
            <a:off x="381000" y="1293813"/>
            <a:ext cx="7924800" cy="946150"/>
          </a:xfrm>
          <a:prstGeom prst="rect">
            <a:avLst/>
          </a:prstGeom>
          <a:solidFill>
            <a:schemeClr val="bg1"/>
          </a:solidFill>
          <a:ln w="9525">
            <a:noFill/>
          </a:ln>
        </p:spPr>
        <p:txBody>
          <a:bodyPr>
            <a:spAutoFit/>
          </a:bodyPr>
          <a:lstStyle/>
          <a:p>
            <a:pPr algn="just" eaLnBrk="0" hangingPunct="0"/>
            <a:r>
              <a:rPr lang="en-US" altLang="en-US" sz="2800" dirty="0">
                <a:latin typeface="Times New Roman" panose="02020603050405020304" charset="0"/>
              </a:rPr>
              <a:t>In ICMP the checksum is calculated over the entire message (header and data).</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Box 20"/>
          <p:cNvSpPr txBox="1"/>
          <p:nvPr/>
        </p:nvSpPr>
        <p:spPr>
          <a:xfrm>
            <a:off x="76200" y="696913"/>
            <a:ext cx="8839200" cy="2654300"/>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Figure </a:t>
            </a:r>
            <a:r>
              <a:rPr lang="en-US" altLang="en-US" sz="2800" b="0" i="0" dirty="0" smtClean="0">
                <a:latin typeface="Times New Roman" panose="02020603050405020304" charset="0"/>
                <a:cs typeface="Times New Roman" panose="02020603050405020304" charset="0"/>
              </a:rPr>
              <a:t>shows </a:t>
            </a:r>
            <a:r>
              <a:rPr lang="en-US" altLang="en-US" sz="2800" b="0" i="0" dirty="0">
                <a:latin typeface="Times New Roman" panose="02020603050405020304" charset="0"/>
                <a:cs typeface="Times New Roman" panose="02020603050405020304" charset="0"/>
              </a:rPr>
              <a:t>an example of checksum calculation for a simple echo-request message. We randomly chose the identifier to be 1 and the sequence number to be 9. The message is divided into 16-bit (2-byte) words. The words are added and the sum is complemented. Now the sender can put this value in the checksum field.</a:t>
            </a:r>
            <a:endParaRPr lang="en-US" altLang="en-US" sz="2800" b="0" i="0" dirty="0">
              <a:latin typeface="Times New Roman" panose="02020603050405020304" charset="0"/>
              <a:ea typeface="Times New Roman" panose="02020603050405020304" charset="0"/>
            </a:endParaRPr>
          </a:p>
        </p:txBody>
      </p:sp>
      <p:grpSp>
        <p:nvGrpSpPr>
          <p:cNvPr id="34819" name="Group 23"/>
          <p:cNvGrpSpPr/>
          <p:nvPr/>
        </p:nvGrpSpPr>
        <p:grpSpPr>
          <a:xfrm>
            <a:off x="0" y="0"/>
            <a:ext cx="9144000" cy="609600"/>
            <a:chOff x="0" y="2448"/>
            <a:chExt cx="5760" cy="384"/>
          </a:xfrm>
        </p:grpSpPr>
        <p:sp>
          <p:nvSpPr>
            <p:cNvPr id="34821"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1"/>
          <p:cNvSpPr txBox="1">
            <a:spLocks noGrp="1"/>
          </p:cNvSpPr>
          <p:nvPr>
            <p:ph type="sldNum" sz="quarter" idx="10"/>
          </p:nvPr>
        </p:nvSpPr>
        <p:spPr>
          <a:xfrm>
            <a:off x="0" y="6400800"/>
            <a:ext cx="1905000" cy="457200"/>
          </a:xfrm>
        </p:spPr>
        <p:txBody>
          <a:bodyPr anchor="b"/>
          <a:lstStyle>
            <a:lvl1pPr marL="0" lvl="0" indent="0" algn="l" defTabSz="914400" rtl="0" eaLnBrk="0" fontAlgn="base" latinLnBrk="0" hangingPunct="0">
              <a:lnSpc>
                <a:spcPct val="100000"/>
              </a:lnSpc>
              <a:spcBef>
                <a:spcPct val="0"/>
              </a:spcBef>
              <a:spcAft>
                <a:spcPct val="0"/>
              </a:spcAft>
              <a:buNone/>
              <a:defRPr sz="3200" b="1" i="1" u="none" kern="1200" baseline="0">
                <a:solidFill>
                  <a:schemeClr val="tx1"/>
                </a:solidFill>
                <a:latin typeface="Baby Kruffy"/>
              </a:defRPr>
            </a:lvl1pPr>
            <a:lvl2pPr marL="457200" lvl="1"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2pPr>
            <a:lvl3pPr marL="914400" lvl="2"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3pPr>
            <a:lvl4pPr marL="1371600" lvl="3"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4pPr>
            <a:lvl5pPr marL="1828800" lvl="4"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5pPr>
          </a:lstStyle>
          <a:p>
            <a:pPr lvl="0" eaLnBrk="1" hangingPunct="1"/>
            <a:r>
              <a:rPr lang="en-US" altLang="en-US" sz="1200" i="0" dirty="0">
                <a:latin typeface="Arial" panose="020B0604020202020204" pitchFamily="34" charset="0"/>
              </a:rPr>
              <a:t>19.</a:t>
            </a:r>
            <a:fld id="{9A0DB2DC-4C9A-4742-B13C-FB6460FD3503}" type="slidenum">
              <a:rPr lang="en-US" altLang="en-US" sz="1200" i="0" dirty="0">
                <a:latin typeface="Arial" panose="020B0604020202020204" pitchFamily="34" charset="0"/>
              </a:rPr>
              <a:t>38</a:t>
            </a:fld>
            <a:endParaRPr lang="en-US" altLang="en-US" sz="1200" i="0" dirty="0">
              <a:latin typeface="Arial" panose="020B0604020202020204" pitchFamily="34" charset="0"/>
            </a:endParaRPr>
          </a:p>
        </p:txBody>
      </p:sp>
      <p:sp>
        <p:nvSpPr>
          <p:cNvPr id="35843" name="Rectangle 14"/>
          <p:cNvSpPr/>
          <p:nvPr/>
        </p:nvSpPr>
        <p:spPr>
          <a:xfrm>
            <a:off x="0" y="0"/>
            <a:ext cx="8153400" cy="400050"/>
          </a:xfrm>
          <a:prstGeom prst="rect">
            <a:avLst/>
          </a:prstGeom>
          <a:solidFill>
            <a:schemeClr val="bg1"/>
          </a:solidFill>
          <a:ln w="9525">
            <a:noFill/>
          </a:ln>
        </p:spPr>
        <p:txBody>
          <a:bodyPr anchor="ctr">
            <a:spAutoFit/>
          </a:bodyPr>
          <a:lstStyle/>
          <a:p>
            <a:pPr eaLnBrk="0" hangingPunct="0"/>
            <a:r>
              <a:rPr lang="en-US" altLang="en-US" sz="2000" dirty="0">
                <a:solidFill>
                  <a:srgbClr val="FF0000"/>
                </a:solidFill>
                <a:latin typeface="Times-BoldItalic"/>
              </a:rPr>
              <a:t>Figure 19.11: </a:t>
            </a:r>
            <a:r>
              <a:rPr lang="en-US" altLang="en-US" sz="2000" dirty="0">
                <a:latin typeface="Times-BoldItalic"/>
              </a:rPr>
              <a:t>Example of checksum calculation</a:t>
            </a:r>
          </a:p>
        </p:txBody>
      </p:sp>
      <p:pic>
        <p:nvPicPr>
          <p:cNvPr id="2052" name="Picture 4"/>
          <p:cNvPicPr>
            <a:picLocks noChangeAspect="1"/>
          </p:cNvPicPr>
          <p:nvPr/>
        </p:nvPicPr>
        <p:blipFill>
          <a:blip r:embed="rId3"/>
          <a:stretch>
            <a:fillRect/>
          </a:stretch>
        </p:blipFill>
        <p:spPr>
          <a:xfrm>
            <a:off x="5257800" y="1849438"/>
            <a:ext cx="2743200" cy="3371850"/>
          </a:xfrm>
          <a:prstGeom prst="rect">
            <a:avLst/>
          </a:prstGeom>
          <a:noFill/>
          <a:ln w="9525">
            <a:noFill/>
          </a:ln>
        </p:spPr>
      </p:pic>
      <p:pic>
        <p:nvPicPr>
          <p:cNvPr id="2050" name="Picture 2"/>
          <p:cNvPicPr>
            <a:picLocks noChangeAspect="1"/>
          </p:cNvPicPr>
          <p:nvPr/>
        </p:nvPicPr>
        <p:blipFill>
          <a:blip r:embed="rId4"/>
          <a:stretch>
            <a:fillRect/>
          </a:stretch>
        </p:blipFill>
        <p:spPr>
          <a:xfrm>
            <a:off x="762000" y="1716088"/>
            <a:ext cx="5041900" cy="1211262"/>
          </a:xfrm>
          <a:prstGeom prst="rect">
            <a:avLst/>
          </a:prstGeom>
          <a:noFill/>
          <a:ln w="9525">
            <a:noFill/>
          </a:ln>
        </p:spPr>
      </p:pic>
      <p:pic>
        <p:nvPicPr>
          <p:cNvPr id="2051" name="Picture 3"/>
          <p:cNvPicPr>
            <a:picLocks noChangeAspect="1"/>
          </p:cNvPicPr>
          <p:nvPr/>
        </p:nvPicPr>
        <p:blipFill>
          <a:blip r:embed="rId5"/>
          <a:stretch>
            <a:fillRect/>
          </a:stretch>
        </p:blipFill>
        <p:spPr>
          <a:xfrm>
            <a:off x="1600200" y="3011488"/>
            <a:ext cx="4248150" cy="2322512"/>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2051"/>
                                        </p:tgtEl>
                                        <p:attrNameLst>
                                          <p:attrName>style.visibility</p:attrName>
                                        </p:attrNameLst>
                                      </p:cBhvr>
                                      <p:to>
                                        <p:strVal val="visible"/>
                                      </p:to>
                                    </p:set>
                                    <p:animEffect transition="in" filter="wipe(up)">
                                      <p:cBhvr>
                                        <p:cTn id="11" dur="2250"/>
                                        <p:tgtEl>
                                          <p:spTgt spid="205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2052"/>
                                        </p:tgtEl>
                                        <p:attrNameLst>
                                          <p:attrName>style.visibility</p:attrName>
                                        </p:attrNameLst>
                                      </p:cBhvr>
                                      <p:to>
                                        <p:strVal val="visible"/>
                                      </p:to>
                                    </p:set>
                                    <p:animEffect transition="in" filter="wipe(down)">
                                      <p:cBhvr>
                                        <p:cTn id="16" dur="175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Check Your Understanding</a:t>
            </a:r>
            <a:endParaRPr lang="en-IN" dirty="0"/>
          </a:p>
        </p:txBody>
      </p:sp>
      <p:sp>
        <p:nvSpPr>
          <p:cNvPr id="3" name="Content Placeholder 2"/>
          <p:cNvSpPr>
            <a:spLocks noGrp="1"/>
          </p:cNvSpPr>
          <p:nvPr>
            <p:ph idx="1"/>
          </p:nvPr>
        </p:nvSpPr>
        <p:spPr/>
        <p:txBody>
          <a:bodyPr/>
          <a:lstStyle/>
          <a:p>
            <a:pPr marL="0" indent="0" algn="just">
              <a:buNone/>
            </a:pPr>
            <a:endParaRPr lang="en-US" altLang="en-US" sz="3200" dirty="0" smtClean="0">
              <a:latin typeface="Times New Roman" panose="02020603050405020304" charset="0"/>
              <a:cs typeface="Times New Roman" panose="02020603050405020304" charset="0"/>
            </a:endParaRPr>
          </a:p>
          <a:p>
            <a:pPr marL="0" indent="0" algn="just">
              <a:buNone/>
            </a:pPr>
            <a:endParaRPr lang="en-US" altLang="en-US" sz="3200" dirty="0">
              <a:latin typeface="Times New Roman" panose="02020603050405020304" charset="0"/>
              <a:cs typeface="Times New Roman" panose="02020603050405020304" charset="0"/>
            </a:endParaRPr>
          </a:p>
          <a:p>
            <a:pPr marL="0" indent="0" algn="just">
              <a:buNone/>
            </a:pPr>
            <a:r>
              <a:rPr lang="en-US" altLang="en-US" sz="3200" dirty="0" smtClean="0">
                <a:latin typeface="Times New Roman" panose="02020603050405020304" charset="0"/>
                <a:cs typeface="Times New Roman" panose="02020603050405020304" charset="0"/>
              </a:rPr>
              <a:t>	A </a:t>
            </a:r>
            <a:r>
              <a:rPr lang="en-US" altLang="en-US" sz="3200" dirty="0">
                <a:latin typeface="Times New Roman" panose="02020603050405020304" charset="0"/>
                <a:cs typeface="Times New Roman" panose="02020603050405020304" charset="0"/>
              </a:rPr>
              <a:t>packet has arrived in which the offset value is </a:t>
            </a:r>
            <a:r>
              <a:rPr lang="en-US" altLang="en-US" sz="3200" dirty="0" smtClean="0">
                <a:latin typeface="Times New Roman" panose="02020603050405020304" charset="0"/>
                <a:cs typeface="Times New Roman" panose="02020603050405020304" charset="0"/>
              </a:rPr>
              <a:t>200</a:t>
            </a:r>
            <a:r>
              <a:rPr lang="en-US" altLang="en-US" sz="3200" dirty="0">
                <a:latin typeface="Times New Roman" panose="02020603050405020304" charset="0"/>
                <a:cs typeface="Times New Roman" panose="02020603050405020304" charset="0"/>
              </a:rPr>
              <a:t>, the value of HLEN is 5, and the value of the total length field is 100. What are the numbers of the first byte and the last byte?</a:t>
            </a:r>
          </a:p>
          <a:p>
            <a:pPr marL="0" indent="0">
              <a:lnSpc>
                <a:spcPct val="200000"/>
              </a:lnSpc>
              <a:buNone/>
            </a:pPr>
            <a:endParaRPr lang="en-US" alt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62" name="Rectangle 2"/>
          <p:cNvSpPr>
            <a:spLocks noChangeArrowheads="1"/>
          </p:cNvSpPr>
          <p:nvPr/>
        </p:nvSpPr>
        <p:spPr bwMode="auto">
          <a:xfrm>
            <a:off x="0" y="0"/>
            <a:ext cx="9144000" cy="1371600"/>
          </a:xfrm>
          <a:prstGeom prst="rect">
            <a:avLst/>
          </a:prstGeom>
          <a:solidFill>
            <a:srgbClr val="33CCFF"/>
          </a:solidFill>
          <a:ln w="9525">
            <a:solidFill>
              <a:schemeClr val="tx1"/>
            </a:solidFill>
            <a:miter lim="800000"/>
          </a:ln>
          <a:effectLst/>
        </p:spPr>
        <p:txBody>
          <a:bodyPr wrap="none" anchor="ctr"/>
          <a:lstStyle/>
          <a:p>
            <a:pPr algn="ctr" eaLnBrk="0" hangingPunct="0"/>
            <a:endParaRPr lang="en-US" altLang="en-US" i="0" dirty="0">
              <a:effectLst>
                <a:outerShdw blurRad="38100" dist="38100" dir="2700000">
                  <a:srgbClr val="C0C0C0"/>
                </a:outerShdw>
              </a:effectLst>
              <a:latin typeface="Times New Roman" panose="02020603050405020304" charset="0"/>
            </a:endParaRPr>
          </a:p>
        </p:txBody>
      </p:sp>
      <p:sp>
        <p:nvSpPr>
          <p:cNvPr id="911363" name="Text Box 3"/>
          <p:cNvSpPr txBox="1">
            <a:spLocks noChangeArrowheads="1"/>
          </p:cNvSpPr>
          <p:nvPr/>
        </p:nvSpPr>
        <p:spPr bwMode="auto">
          <a:xfrm>
            <a:off x="228600" y="406400"/>
            <a:ext cx="6190862" cy="1077218"/>
          </a:xfrm>
          <a:prstGeom prst="rect">
            <a:avLst/>
          </a:prstGeom>
          <a:noFill/>
          <a:ln w="9525">
            <a:noFill/>
            <a:miter lim="800000"/>
          </a:ln>
          <a:effectLst/>
        </p:spPr>
        <p:txBody>
          <a:bodyPr wrap="none">
            <a:spAutoFit/>
          </a:bodyPr>
          <a:lstStyle/>
          <a:p>
            <a:pPr marL="0" lvl="2" indent="0" eaLnBrk="0" hangingPunct="0"/>
            <a:r>
              <a:rPr lang="en-US" altLang="en-US" i="0" dirty="0" smtClean="0">
                <a:effectLst>
                  <a:outerShdw blurRad="38100" dist="38100" dir="2700000">
                    <a:srgbClr val="C0C0C0"/>
                  </a:outerShdw>
                </a:effectLst>
                <a:latin typeface="Times New Roman" panose="02020603050405020304" charset="0"/>
                <a:cs typeface="Times New Roman" panose="02020603050405020304" charset="0"/>
              </a:rPr>
              <a:t>NETWORK-LAYER </a:t>
            </a:r>
            <a:r>
              <a:rPr lang="en-US" altLang="en-US" i="0" dirty="0">
                <a:effectLst>
                  <a:outerShdw blurRad="38100" dist="38100" dir="2700000">
                    <a:srgbClr val="C0C0C0"/>
                  </a:outerShdw>
                </a:effectLst>
                <a:latin typeface="Times New Roman" panose="02020603050405020304" charset="0"/>
                <a:cs typeface="Times New Roman" panose="02020603050405020304" charset="0"/>
              </a:rPr>
              <a:t>PROTOCOLS</a:t>
            </a:r>
          </a:p>
          <a:p>
            <a:pPr marL="0" lvl="2" indent="0" eaLnBrk="0" hangingPunct="0"/>
            <a:endParaRPr lang="en-US" altLang="en-US" i="0" dirty="0">
              <a:effectLst>
                <a:outerShdw blurRad="38100" dist="38100" dir="2700000">
                  <a:srgbClr val="C0C0C0"/>
                </a:outerShdw>
              </a:effectLst>
              <a:latin typeface="Times" pitchFamily="18" charset="0"/>
            </a:endParaRPr>
          </a:p>
        </p:txBody>
      </p:sp>
      <p:sp>
        <p:nvSpPr>
          <p:cNvPr id="5125" name="Text Box 4"/>
          <p:cNvSpPr txBox="1"/>
          <p:nvPr/>
        </p:nvSpPr>
        <p:spPr>
          <a:xfrm>
            <a:off x="8229600" y="6400800"/>
            <a:ext cx="184150" cy="366713"/>
          </a:xfrm>
          <a:prstGeom prst="rect">
            <a:avLst/>
          </a:prstGeom>
          <a:noFill/>
          <a:ln w="9525">
            <a:noFill/>
          </a:ln>
        </p:spPr>
        <p:txBody>
          <a:bodyPr wrap="none">
            <a:spAutoFit/>
          </a:bodyPr>
          <a:lstStyle/>
          <a:p>
            <a:pPr eaLnBrk="0" hangingPunct="0"/>
            <a:endParaRPr lang="en-US" altLang="en-US" sz="1800" i="0" dirty="0">
              <a:latin typeface="Times New Roman" panose="02020603050405020304" charset="0"/>
            </a:endParaRPr>
          </a:p>
        </p:txBody>
      </p:sp>
      <p:sp>
        <p:nvSpPr>
          <p:cNvPr id="5126" name="Rectangle 8"/>
          <p:cNvSpPr/>
          <p:nvPr/>
        </p:nvSpPr>
        <p:spPr>
          <a:xfrm>
            <a:off x="381000" y="1658938"/>
            <a:ext cx="8077200" cy="4030980"/>
          </a:xfrm>
          <a:prstGeom prst="rect">
            <a:avLst/>
          </a:prstGeom>
          <a:noFill/>
          <a:ln w="9525">
            <a:noFill/>
          </a:ln>
        </p:spPr>
        <p:txBody>
          <a:bodyPr>
            <a:spAutoFit/>
          </a:bodyPr>
          <a:lstStyle/>
          <a:p>
            <a:pPr marL="457200" indent="-457200" algn="just" eaLnBrk="0" hangingPunct="0">
              <a:buFont typeface="Arial" panose="020B0604020202020204" pitchFamily="34" charset="0"/>
              <a:buChar char="•"/>
            </a:pPr>
            <a:r>
              <a:rPr lang="en-US" altLang="en-US" dirty="0">
                <a:latin typeface="Times-Roman"/>
              </a:rPr>
              <a:t>The main protocol, </a:t>
            </a:r>
            <a:r>
              <a:rPr lang="en-US" altLang="en-US" dirty="0" smtClean="0">
                <a:latin typeface="Times-Roman"/>
              </a:rPr>
              <a:t>IPv4 </a:t>
            </a:r>
            <a:r>
              <a:rPr lang="en-US" altLang="en-US" dirty="0">
                <a:latin typeface="Times-Roman"/>
              </a:rPr>
              <a:t>-is responsible for packetizing, forwarding, and delivery of a packet. </a:t>
            </a:r>
          </a:p>
          <a:p>
            <a:pPr marL="457200" indent="-457200" algn="just" eaLnBrk="0" hangingPunct="0">
              <a:buFont typeface="Arial" panose="020B0604020202020204" pitchFamily="34" charset="0"/>
              <a:buChar char="•"/>
            </a:pPr>
            <a:r>
              <a:rPr lang="en-US" altLang="en-US" dirty="0">
                <a:latin typeface="Times-Roman"/>
              </a:rPr>
              <a:t>The ICMPv4 helps </a:t>
            </a:r>
            <a:r>
              <a:rPr lang="en-US" altLang="en-US" dirty="0" smtClean="0">
                <a:latin typeface="Times-Roman"/>
              </a:rPr>
              <a:t>IPv4 </a:t>
            </a:r>
            <a:r>
              <a:rPr lang="en-US" altLang="en-US" dirty="0">
                <a:latin typeface="Times-Roman"/>
              </a:rPr>
              <a:t>to handle some errors that may occur in delivery. </a:t>
            </a:r>
          </a:p>
          <a:p>
            <a:pPr marL="457200" indent="-457200" algn="just" eaLnBrk="0" hangingPunct="0">
              <a:buFont typeface="Arial" panose="020B0604020202020204" pitchFamily="34" charset="0"/>
              <a:buChar char="•"/>
            </a:pPr>
            <a:r>
              <a:rPr lang="en-US" altLang="en-US" dirty="0">
                <a:latin typeface="Times-Roman"/>
              </a:rPr>
              <a:t>The IGMP is used to help IPv4 in multicasting. </a:t>
            </a:r>
          </a:p>
          <a:p>
            <a:pPr marL="457200" indent="-457200" algn="just" eaLnBrk="0" hangingPunct="0">
              <a:buFont typeface="Arial" panose="020B0604020202020204" pitchFamily="34" charset="0"/>
              <a:buChar char="•"/>
            </a:pPr>
            <a:r>
              <a:rPr lang="en-US" altLang="en-US" dirty="0">
                <a:latin typeface="Times-Roman"/>
              </a:rPr>
              <a:t>ARP is used in address mapping.</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Outcome</a:t>
            </a:r>
          </a:p>
        </p:txBody>
      </p:sp>
      <p:sp>
        <p:nvSpPr>
          <p:cNvPr id="3" name="Content Placeholder 2"/>
          <p:cNvSpPr>
            <a:spLocks noGrp="1"/>
          </p:cNvSpPr>
          <p:nvPr>
            <p:ph idx="1"/>
          </p:nvPr>
        </p:nvSpPr>
        <p:spPr/>
        <p:txBody>
          <a:bodyPr/>
          <a:lstStyle/>
          <a:p>
            <a:pPr marL="0" indent="0">
              <a:buNone/>
            </a:pPr>
            <a:r>
              <a:rPr lang="en-US" sz="2400" dirty="0"/>
              <a:t>Student should be able to </a:t>
            </a:r>
            <a:r>
              <a:rPr lang="en-US" sz="2400" dirty="0" smtClean="0"/>
              <a:t>understand</a:t>
            </a:r>
            <a:endParaRPr lang="en-US" sz="2400" dirty="0"/>
          </a:p>
          <a:p>
            <a:pPr marL="0" indent="0">
              <a:buNone/>
            </a:pPr>
            <a:endParaRPr lang="en-US" sz="2400" dirty="0"/>
          </a:p>
          <a:p>
            <a:pPr eaLnBrk="1" hangingPunct="1">
              <a:lnSpc>
                <a:spcPct val="90000"/>
              </a:lnSpc>
            </a:pPr>
            <a:r>
              <a:rPr lang="en-US" dirty="0" smtClean="0"/>
              <a:t>Internet protocol</a:t>
            </a:r>
          </a:p>
          <a:p>
            <a:pPr marL="0" indent="0" eaLnBrk="1" hangingPunct="1">
              <a:lnSpc>
                <a:spcPct val="90000"/>
              </a:lnSpc>
              <a:buNone/>
            </a:pPr>
            <a:endParaRPr lang="en-US" dirty="0" smtClean="0"/>
          </a:p>
          <a:p>
            <a:pPr eaLnBrk="1" hangingPunct="1">
              <a:lnSpc>
                <a:spcPct val="90000"/>
              </a:lnSpc>
            </a:pPr>
            <a:r>
              <a:rPr lang="en-US" dirty="0" smtClean="0"/>
              <a:t>Fragmentation Concept</a:t>
            </a:r>
          </a:p>
          <a:p>
            <a:pPr marL="0" indent="0" eaLnBrk="1" hangingPunct="1">
              <a:lnSpc>
                <a:spcPct val="90000"/>
              </a:lnSpc>
              <a:buNone/>
            </a:pPr>
            <a:endParaRPr lang="en-US" dirty="0" smtClean="0"/>
          </a:p>
          <a:p>
            <a:pPr eaLnBrk="1" hangingPunct="1">
              <a:lnSpc>
                <a:spcPct val="90000"/>
              </a:lnSpc>
            </a:pPr>
            <a:r>
              <a:rPr lang="en-US" dirty="0" smtClean="0"/>
              <a:t>ICMP</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Title 5"/>
          <p:cNvSpPr>
            <a:spLocks noGrp="1"/>
          </p:cNvSpPr>
          <p:nvPr>
            <p:ph type="ctrTitle"/>
          </p:nvPr>
        </p:nvSpPr>
        <p:spPr/>
        <p:txBody>
          <a:bodyPr vert="horz" wrap="square" lIns="91440" tIns="45720" rIns="91440" bIns="45720" anchor="ctr"/>
          <a:lstStyle/>
          <a:p>
            <a:pPr>
              <a:buClrTx/>
              <a:buSzTx/>
              <a:buFontTx/>
            </a:pPr>
            <a:r>
              <a:rPr lang="en-IN" altLang="x-none" sz="5400" b="1" dirty="0"/>
              <a:t>THANK YOU</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1"/>
          <p:cNvSpPr txBox="1">
            <a:spLocks noGrp="1"/>
          </p:cNvSpPr>
          <p:nvPr>
            <p:ph type="sldNum" sz="quarter" idx="10"/>
          </p:nvPr>
        </p:nvSpPr>
        <p:spPr>
          <a:xfrm>
            <a:off x="0" y="6400800"/>
            <a:ext cx="1905000" cy="457200"/>
          </a:xfrm>
        </p:spPr>
        <p:txBody>
          <a:bodyPr anchor="b"/>
          <a:lstStyle>
            <a:lvl1pPr marL="0" lvl="0" indent="0" algn="l" defTabSz="914400" rtl="0" eaLnBrk="0" fontAlgn="base" latinLnBrk="0" hangingPunct="0">
              <a:lnSpc>
                <a:spcPct val="100000"/>
              </a:lnSpc>
              <a:spcBef>
                <a:spcPct val="0"/>
              </a:spcBef>
              <a:spcAft>
                <a:spcPct val="0"/>
              </a:spcAft>
              <a:buNone/>
              <a:defRPr sz="3200" b="1" i="1" u="none" kern="1200" baseline="0">
                <a:solidFill>
                  <a:schemeClr val="tx1"/>
                </a:solidFill>
                <a:latin typeface="Baby Kruffy"/>
              </a:defRPr>
            </a:lvl1pPr>
            <a:lvl2pPr marL="457200" lvl="1"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2pPr>
            <a:lvl3pPr marL="914400" lvl="2"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3pPr>
            <a:lvl4pPr marL="1371600" lvl="3"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4pPr>
            <a:lvl5pPr marL="1828800" lvl="4" indent="0" algn="l" defTabSz="914400" rtl="0" eaLnBrk="1" fontAlgn="base" latinLnBrk="0" hangingPunct="1">
              <a:lnSpc>
                <a:spcPct val="100000"/>
              </a:lnSpc>
              <a:spcBef>
                <a:spcPct val="0"/>
              </a:spcBef>
              <a:spcAft>
                <a:spcPct val="0"/>
              </a:spcAft>
              <a:buNone/>
              <a:defRPr sz="3200" b="1" i="1" u="none" kern="1200" baseline="0">
                <a:solidFill>
                  <a:schemeClr val="tx1"/>
                </a:solidFill>
                <a:latin typeface="Baby Kruffy"/>
                <a:ea typeface="+mn-ea"/>
                <a:cs typeface="+mn-cs"/>
              </a:defRPr>
            </a:lvl5pPr>
          </a:lstStyle>
          <a:p>
            <a:pPr lvl="0" eaLnBrk="1" hangingPunct="1"/>
            <a:r>
              <a:rPr lang="en-US" altLang="en-US" sz="1200" i="0" dirty="0">
                <a:latin typeface="Arial" panose="020B0604020202020204" pitchFamily="34" charset="0"/>
              </a:rPr>
              <a:t>19.</a:t>
            </a:r>
            <a:fld id="{9A0DB2DC-4C9A-4742-B13C-FB6460FD3503}" type="slidenum">
              <a:rPr lang="en-US" altLang="en-US" sz="1200" i="0" dirty="0">
                <a:latin typeface="Arial" panose="020B0604020202020204" pitchFamily="34" charset="0"/>
              </a:rPr>
              <a:t>5</a:t>
            </a:fld>
            <a:endParaRPr lang="en-US" altLang="en-US" sz="1200" i="0" dirty="0">
              <a:latin typeface="Arial" panose="020B0604020202020204" pitchFamily="34" charset="0"/>
            </a:endParaRPr>
          </a:p>
        </p:txBody>
      </p:sp>
      <p:sp>
        <p:nvSpPr>
          <p:cNvPr id="6147" name="Rectangle 14"/>
          <p:cNvSpPr/>
          <p:nvPr/>
        </p:nvSpPr>
        <p:spPr>
          <a:xfrm>
            <a:off x="681990" y="196215"/>
            <a:ext cx="8153400" cy="706755"/>
          </a:xfrm>
          <a:prstGeom prst="rect">
            <a:avLst/>
          </a:prstGeom>
          <a:solidFill>
            <a:schemeClr val="bg1"/>
          </a:solidFill>
          <a:ln w="9525">
            <a:noFill/>
          </a:ln>
        </p:spPr>
        <p:txBody>
          <a:bodyPr anchor="ctr">
            <a:spAutoFit/>
          </a:bodyPr>
          <a:lstStyle/>
          <a:p>
            <a:pPr eaLnBrk="0" hangingPunct="0"/>
            <a:r>
              <a:rPr lang="en-US" altLang="en-US" sz="2000" dirty="0">
                <a:latin typeface="Times-BoldItalic"/>
              </a:rPr>
              <a:t> Position of IP and other network-layer protocols in              </a:t>
            </a:r>
          </a:p>
          <a:p>
            <a:pPr eaLnBrk="0" hangingPunct="0"/>
            <a:r>
              <a:rPr lang="en-US" altLang="en-US" sz="2000" dirty="0">
                <a:latin typeface="Times-BoldItalic"/>
              </a:rPr>
              <a:t>                       TCP/IP protocol suite</a:t>
            </a:r>
          </a:p>
        </p:txBody>
      </p:sp>
      <p:pic>
        <p:nvPicPr>
          <p:cNvPr id="35844" name="Picture 4"/>
          <p:cNvPicPr>
            <a:picLocks noChangeAspect="1"/>
          </p:cNvPicPr>
          <p:nvPr/>
        </p:nvPicPr>
        <p:blipFill>
          <a:blip r:embed="rId3"/>
          <a:stretch>
            <a:fillRect/>
          </a:stretch>
        </p:blipFill>
        <p:spPr>
          <a:xfrm>
            <a:off x="152400" y="1674813"/>
            <a:ext cx="8812213" cy="3887787"/>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5844"/>
                                        </p:tgtEl>
                                        <p:attrNameLst>
                                          <p:attrName>style.visibility</p:attrName>
                                        </p:attrNameLst>
                                      </p:cBhvr>
                                      <p:to>
                                        <p:strVal val="visible"/>
                                      </p:to>
                                    </p:set>
                                    <p:animEffect transition="in" filter="wipe(up)">
                                      <p:cBhvr>
                                        <p:cTn id="7" dur="2250"/>
                                        <p:tgtEl>
                                          <p:spTgt spid="358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p:nvPr/>
        </p:nvSpPr>
        <p:spPr>
          <a:xfrm>
            <a:off x="366713" y="107950"/>
            <a:ext cx="438150" cy="474663"/>
          </a:xfrm>
          <a:prstGeom prst="rect">
            <a:avLst/>
          </a:prstGeom>
          <a:solidFill>
            <a:schemeClr val="accent2"/>
          </a:solidFill>
          <a:ln w="9525">
            <a:noFill/>
          </a:ln>
        </p:spPr>
        <p:txBody>
          <a:bodyPr wrap="none" anchor="ctr"/>
          <a:lstStyle/>
          <a:p>
            <a:pPr algn="ctr"/>
            <a:endParaRPr lang="en-US" altLang="en-US" sz="2400" b="0" i="0" dirty="0">
              <a:latin typeface="Tahoma" panose="020B0604030504040204" pitchFamily="34" charset="0"/>
            </a:endParaRPr>
          </a:p>
        </p:txBody>
      </p:sp>
      <p:sp>
        <p:nvSpPr>
          <p:cNvPr id="7172" name="Rectangle 3"/>
          <p:cNvSpPr/>
          <p:nvPr/>
        </p:nvSpPr>
        <p:spPr>
          <a:xfrm>
            <a:off x="749300" y="107950"/>
            <a:ext cx="328613" cy="474663"/>
          </a:xfrm>
          <a:prstGeom prst="rect">
            <a:avLst/>
          </a:prstGeom>
          <a:gradFill rotWithShape="0">
            <a:gsLst>
              <a:gs pos="0">
                <a:schemeClr val="accent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7173" name="Rectangle 4"/>
          <p:cNvSpPr/>
          <p:nvPr/>
        </p:nvSpPr>
        <p:spPr>
          <a:xfrm>
            <a:off x="490538" y="530225"/>
            <a:ext cx="422275" cy="474663"/>
          </a:xfrm>
          <a:prstGeom prst="rect">
            <a:avLst/>
          </a:prstGeom>
          <a:solidFill>
            <a:schemeClr val="folHlink"/>
          </a:solidFill>
          <a:ln w="9525">
            <a:noFill/>
          </a:ln>
        </p:spPr>
        <p:txBody>
          <a:bodyPr wrap="none" anchor="ctr"/>
          <a:lstStyle/>
          <a:p>
            <a:pPr algn="ctr"/>
            <a:endParaRPr lang="en-US" altLang="en-US" sz="2400" b="0" i="0" dirty="0">
              <a:latin typeface="Tahoma" panose="020B0604030504040204" pitchFamily="34" charset="0"/>
            </a:endParaRPr>
          </a:p>
        </p:txBody>
      </p:sp>
      <p:sp>
        <p:nvSpPr>
          <p:cNvPr id="7174" name="Rectangle 5"/>
          <p:cNvSpPr/>
          <p:nvPr/>
        </p:nvSpPr>
        <p:spPr>
          <a:xfrm>
            <a:off x="860425" y="530225"/>
            <a:ext cx="368300" cy="474663"/>
          </a:xfrm>
          <a:prstGeom prst="rect">
            <a:avLst/>
          </a:prstGeom>
          <a:gradFill rotWithShape="0">
            <a:gsLst>
              <a:gs pos="0">
                <a:schemeClr val="folHlink"/>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7175" name="Rectangle 6"/>
          <p:cNvSpPr/>
          <p:nvPr/>
        </p:nvSpPr>
        <p:spPr>
          <a:xfrm>
            <a:off x="76200" y="457200"/>
            <a:ext cx="560388" cy="422275"/>
          </a:xfrm>
          <a:prstGeom prst="rect">
            <a:avLst/>
          </a:prstGeom>
          <a:gradFill rotWithShape="0">
            <a:gsLst>
              <a:gs pos="0">
                <a:schemeClr val="bg1"/>
              </a:gs>
              <a:gs pos="100000">
                <a:schemeClr val="hlink"/>
              </a:gs>
            </a:gsLst>
            <a:lin ang="1890000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7176" name="Rectangle 7"/>
          <p:cNvSpPr/>
          <p:nvPr/>
        </p:nvSpPr>
        <p:spPr>
          <a:xfrm>
            <a:off x="711200" y="0"/>
            <a:ext cx="31750" cy="1052513"/>
          </a:xfrm>
          <a:prstGeom prst="rect">
            <a:avLst/>
          </a:prstGeom>
          <a:solidFill>
            <a:schemeClr val="bg2"/>
          </a:solidFill>
          <a:ln w="9525">
            <a:noFill/>
          </a:ln>
        </p:spPr>
        <p:txBody>
          <a:bodyPr wrap="none" anchor="ctr"/>
          <a:lstStyle/>
          <a:p>
            <a:pPr algn="ctr"/>
            <a:endParaRPr lang="en-US" altLang="en-US" sz="2400" b="0" i="0" dirty="0">
              <a:latin typeface="Tahoma" panose="020B0604030504040204" pitchFamily="34" charset="0"/>
            </a:endParaRPr>
          </a:p>
        </p:txBody>
      </p:sp>
      <p:sp>
        <p:nvSpPr>
          <p:cNvPr id="7177" name="Rectangle 8"/>
          <p:cNvSpPr/>
          <p:nvPr/>
        </p:nvSpPr>
        <p:spPr>
          <a:xfrm>
            <a:off x="442913" y="533400"/>
            <a:ext cx="8226425" cy="31750"/>
          </a:xfrm>
          <a:prstGeom prst="rect">
            <a:avLst/>
          </a:prstGeom>
          <a:gradFill rotWithShape="0">
            <a:gsLst>
              <a:gs pos="0">
                <a:schemeClr val="bg2"/>
              </a:gs>
              <a:gs pos="100000">
                <a:schemeClr val="bg1"/>
              </a:gs>
            </a:gsLst>
            <a:lin ang="0" scaled="1"/>
            <a:tileRect/>
          </a:gradFill>
          <a:ln w="9525">
            <a:noFill/>
          </a:ln>
        </p:spPr>
        <p:txBody>
          <a:bodyPr wrap="none" anchor="ctr"/>
          <a:lstStyle/>
          <a:p>
            <a:pPr algn="ctr"/>
            <a:endParaRPr lang="en-US" altLang="en-US" sz="2400" b="0" i="0" dirty="0">
              <a:latin typeface="Tahoma" panose="020B0604030504040204" pitchFamily="34" charset="0"/>
            </a:endParaRPr>
          </a:p>
        </p:txBody>
      </p:sp>
      <p:sp>
        <p:nvSpPr>
          <p:cNvPr id="8202" name="Text Box 9"/>
          <p:cNvSpPr txBox="1">
            <a:spLocks noChangeArrowheads="1"/>
          </p:cNvSpPr>
          <p:nvPr/>
        </p:nvSpPr>
        <p:spPr bwMode="auto">
          <a:xfrm>
            <a:off x="1106488" y="0"/>
            <a:ext cx="3659976" cy="646331"/>
          </a:xfrm>
          <a:prstGeom prst="rect">
            <a:avLst/>
          </a:prstGeom>
          <a:noFill/>
          <a:ln>
            <a:noFill/>
          </a:ln>
        </p:spPr>
        <p:txBody>
          <a:bodyPr wrap="none">
            <a:spAutoFit/>
          </a:bodyPr>
          <a:lstStyle>
            <a:lvl1pPr eaLnBrk="0" hangingPunct="0">
              <a:defRPr sz="3200" b="1" i="1">
                <a:solidFill>
                  <a:schemeClr val="tx1"/>
                </a:solidFill>
                <a:latin typeface="Baby Kruffy"/>
              </a:defRPr>
            </a:lvl1pPr>
            <a:lvl2pPr marL="742950" indent="-285750" eaLnBrk="0" hangingPunct="0">
              <a:defRPr sz="3200" b="1" i="1">
                <a:solidFill>
                  <a:schemeClr val="tx1"/>
                </a:solidFill>
                <a:latin typeface="Baby Kruffy"/>
              </a:defRPr>
            </a:lvl2pPr>
            <a:lvl3pPr marL="1143000" indent="-228600" eaLnBrk="0" hangingPunct="0">
              <a:defRPr sz="3200" b="1" i="1">
                <a:solidFill>
                  <a:schemeClr val="tx1"/>
                </a:solidFill>
                <a:latin typeface="Baby Kruffy"/>
              </a:defRPr>
            </a:lvl3pPr>
            <a:lvl4pPr marL="1600200" indent="-228600" eaLnBrk="0" hangingPunct="0">
              <a:defRPr sz="3200" b="1" i="1">
                <a:solidFill>
                  <a:schemeClr val="tx1"/>
                </a:solidFill>
                <a:latin typeface="Baby Kruffy"/>
              </a:defRPr>
            </a:lvl4pPr>
            <a:lvl5pPr marL="2057400" indent="-228600" eaLnBrk="0" hangingPunct="0">
              <a:defRPr sz="3200" b="1" i="1">
                <a:solidFill>
                  <a:schemeClr val="tx1"/>
                </a:solidFill>
                <a:latin typeface="Baby Kruffy"/>
              </a:defRPr>
            </a:lvl5pPr>
            <a:lvl6pPr marL="2514600" indent="-228600" eaLnBrk="0" fontAlgn="base" hangingPunct="0">
              <a:spcBef>
                <a:spcPct val="0"/>
              </a:spcBef>
              <a:spcAft>
                <a:spcPct val="0"/>
              </a:spcAft>
              <a:defRPr sz="3200" b="1" i="1">
                <a:solidFill>
                  <a:schemeClr val="tx1"/>
                </a:solidFill>
                <a:latin typeface="Baby Kruffy"/>
              </a:defRPr>
            </a:lvl6pPr>
            <a:lvl7pPr marL="2971800" indent="-228600" eaLnBrk="0" fontAlgn="base" hangingPunct="0">
              <a:spcBef>
                <a:spcPct val="0"/>
              </a:spcBef>
              <a:spcAft>
                <a:spcPct val="0"/>
              </a:spcAft>
              <a:defRPr sz="3200" b="1" i="1">
                <a:solidFill>
                  <a:schemeClr val="tx1"/>
                </a:solidFill>
                <a:latin typeface="Baby Kruffy"/>
              </a:defRPr>
            </a:lvl7pPr>
            <a:lvl8pPr marL="3429000" indent="-228600" eaLnBrk="0" fontAlgn="base" hangingPunct="0">
              <a:spcBef>
                <a:spcPct val="0"/>
              </a:spcBef>
              <a:spcAft>
                <a:spcPct val="0"/>
              </a:spcAft>
              <a:defRPr sz="3200" b="1" i="1">
                <a:solidFill>
                  <a:schemeClr val="tx1"/>
                </a:solidFill>
                <a:latin typeface="Baby Kruffy"/>
              </a:defRPr>
            </a:lvl8pPr>
            <a:lvl9pPr marL="3886200" indent="-228600" eaLnBrk="0" fontAlgn="base" hangingPunct="0">
              <a:spcBef>
                <a:spcPct val="0"/>
              </a:spcBef>
              <a:spcAft>
                <a:spcPct val="0"/>
              </a:spcAft>
              <a:defRPr sz="3200" b="1" i="1">
                <a:solidFill>
                  <a:schemeClr val="tx1"/>
                </a:solidFill>
                <a:latin typeface="Baby Kruffy"/>
              </a:defRPr>
            </a:lvl9p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en-US" sz="3600" b="1" i="1" u="none" strike="noStrike" kern="1200" cap="none" spc="0" normalizeH="0" baseline="0" noProof="0" dirty="0" smtClean="0">
                <a:ln>
                  <a:noFill/>
                </a:ln>
                <a:solidFill>
                  <a:schemeClr val="hlink"/>
                </a:solidFill>
                <a:effectLst>
                  <a:outerShdw blurRad="38100" dist="38100" dir="2700000" algn="tl">
                    <a:srgbClr val="C0C0C0"/>
                  </a:outerShdw>
                </a:effectLst>
                <a:uLnTx/>
                <a:uFillTx/>
                <a:latin typeface="Times New Roman" panose="02020603050405020304" charset="0"/>
                <a:ea typeface="+mn-ea"/>
                <a:cs typeface="+mn-cs"/>
              </a:rPr>
              <a:t>Datagram Format</a:t>
            </a:r>
          </a:p>
        </p:txBody>
      </p:sp>
      <p:sp>
        <p:nvSpPr>
          <p:cNvPr id="7179" name="Rectangle 10"/>
          <p:cNvSpPr/>
          <p:nvPr/>
        </p:nvSpPr>
        <p:spPr>
          <a:xfrm>
            <a:off x="381000" y="1293813"/>
            <a:ext cx="7924800" cy="3970318"/>
          </a:xfrm>
          <a:prstGeom prst="rect">
            <a:avLst/>
          </a:prstGeom>
          <a:solidFill>
            <a:schemeClr val="bg1"/>
          </a:solidFill>
          <a:ln w="9525">
            <a:noFill/>
          </a:ln>
        </p:spPr>
        <p:txBody>
          <a:bodyPr>
            <a:spAutoFit/>
          </a:bodyPr>
          <a:lstStyle/>
          <a:p>
            <a:pPr algn="just" eaLnBrk="0" hangingPunct="0"/>
            <a:r>
              <a:rPr lang="en-US" altLang="en-US" sz="2800" dirty="0">
                <a:latin typeface="Times New Roman" panose="02020603050405020304" charset="0"/>
              </a:rPr>
              <a:t>Packets used by the IP are called </a:t>
            </a:r>
            <a:r>
              <a:rPr lang="en-US" altLang="en-US" sz="2800" dirty="0" smtClean="0">
                <a:latin typeface="Times New Roman" panose="02020603050405020304" charset="0"/>
              </a:rPr>
              <a:t>datagrams - </a:t>
            </a:r>
            <a:r>
              <a:rPr lang="en-US" altLang="en-US" sz="2800" dirty="0">
                <a:latin typeface="Times New Roman" panose="02020603050405020304" charset="0"/>
              </a:rPr>
              <a:t>variable-length packet consisting of two parts</a:t>
            </a:r>
            <a:r>
              <a:rPr lang="en-US" altLang="en-US" sz="2800" dirty="0" smtClean="0">
                <a:latin typeface="Times New Roman" panose="02020603050405020304" charset="0"/>
              </a:rPr>
              <a:t>:</a:t>
            </a:r>
          </a:p>
          <a:p>
            <a:pPr algn="just" eaLnBrk="0" hangingPunct="0"/>
            <a:endParaRPr lang="en-US" altLang="en-US" sz="2800" dirty="0" smtClean="0">
              <a:latin typeface="Times New Roman" panose="02020603050405020304" charset="0"/>
            </a:endParaRPr>
          </a:p>
          <a:p>
            <a:pPr marL="457200" indent="-457200" algn="just" eaLnBrk="0" hangingPunct="0">
              <a:buFont typeface="Arial" panose="020B0604020202020204" pitchFamily="34" charset="0"/>
              <a:buChar char="•"/>
            </a:pPr>
            <a:r>
              <a:rPr lang="en-US" altLang="en-US" sz="2800" dirty="0">
                <a:latin typeface="Times New Roman" panose="02020603050405020304" charset="0"/>
              </a:rPr>
              <a:t>Header - 20 to 60 </a:t>
            </a:r>
            <a:r>
              <a:rPr lang="en-US" altLang="en-US" sz="2800" dirty="0" smtClean="0">
                <a:latin typeface="Times New Roman" panose="02020603050405020304" charset="0"/>
              </a:rPr>
              <a:t>bytes</a:t>
            </a:r>
          </a:p>
          <a:p>
            <a:pPr marL="457200" indent="-457200" algn="just" eaLnBrk="0" hangingPunct="0">
              <a:buFont typeface="Arial" panose="020B0604020202020204" pitchFamily="34" charset="0"/>
              <a:buChar char="•"/>
            </a:pPr>
            <a:r>
              <a:rPr lang="en-US" altLang="en-US" sz="2800" dirty="0" smtClean="0">
                <a:latin typeface="Times New Roman" panose="02020603050405020304" charset="0"/>
              </a:rPr>
              <a:t>Payload - data -information </a:t>
            </a:r>
            <a:r>
              <a:rPr lang="en-US" altLang="en-US" sz="2800" dirty="0">
                <a:latin typeface="Times New Roman" panose="02020603050405020304" charset="0"/>
              </a:rPr>
              <a:t>essential to routing and delivery. </a:t>
            </a:r>
            <a:endParaRPr lang="en-US" altLang="en-US" sz="2800" dirty="0" smtClean="0">
              <a:latin typeface="Times New Roman" panose="02020603050405020304" charset="0"/>
            </a:endParaRPr>
          </a:p>
          <a:p>
            <a:pPr algn="just" eaLnBrk="0" hangingPunct="0"/>
            <a:endParaRPr lang="en-US" altLang="en-US" sz="2800" dirty="0">
              <a:latin typeface="Times New Roman" panose="02020603050405020304" charset="0"/>
            </a:endParaRPr>
          </a:p>
          <a:p>
            <a:pPr algn="just" eaLnBrk="0" hangingPunct="0"/>
            <a:r>
              <a:rPr lang="en-US" altLang="en-US" sz="2800" dirty="0" smtClean="0">
                <a:latin typeface="Times New Roman" panose="02020603050405020304" charset="0"/>
              </a:rPr>
              <a:t>It </a:t>
            </a:r>
            <a:r>
              <a:rPr lang="en-US" altLang="en-US" sz="2800" dirty="0">
                <a:latin typeface="Times New Roman" panose="02020603050405020304" charset="0"/>
              </a:rPr>
              <a:t>is customary in TCP/IP to show the header in 4-byte sections..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14"/>
          <p:cNvSpPr/>
          <p:nvPr/>
        </p:nvSpPr>
        <p:spPr>
          <a:xfrm>
            <a:off x="152400" y="133350"/>
            <a:ext cx="8153400" cy="400050"/>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IP </a:t>
            </a:r>
            <a:r>
              <a:rPr lang="en-US" altLang="en-US" sz="2000" dirty="0">
                <a:latin typeface="Times-BoldItalic"/>
              </a:rPr>
              <a:t>datagram</a:t>
            </a:r>
          </a:p>
        </p:txBody>
      </p:sp>
      <p:pic>
        <p:nvPicPr>
          <p:cNvPr id="36869" name="Picture 5"/>
          <p:cNvPicPr>
            <a:picLocks noChangeAspect="1"/>
          </p:cNvPicPr>
          <p:nvPr/>
        </p:nvPicPr>
        <p:blipFill>
          <a:blip r:embed="rId3"/>
          <a:stretch>
            <a:fillRect/>
          </a:stretch>
        </p:blipFill>
        <p:spPr>
          <a:xfrm>
            <a:off x="223838" y="914400"/>
            <a:ext cx="5799137" cy="1458913"/>
          </a:xfrm>
          <a:prstGeom prst="rect">
            <a:avLst/>
          </a:prstGeom>
          <a:noFill/>
          <a:ln w="9525">
            <a:noFill/>
          </a:ln>
        </p:spPr>
      </p:pic>
      <p:pic>
        <p:nvPicPr>
          <p:cNvPr id="36870" name="Picture 6"/>
          <p:cNvPicPr>
            <a:picLocks noChangeAspect="1"/>
          </p:cNvPicPr>
          <p:nvPr/>
        </p:nvPicPr>
        <p:blipFill>
          <a:blip r:embed="rId4"/>
          <a:stretch>
            <a:fillRect/>
          </a:stretch>
        </p:blipFill>
        <p:spPr>
          <a:xfrm>
            <a:off x="91505" y="3248616"/>
            <a:ext cx="8414320" cy="3384550"/>
          </a:xfrm>
          <a:prstGeom prst="rect">
            <a:avLst/>
          </a:prstGeom>
          <a:noFill/>
          <a:ln w="9525">
            <a:noFill/>
          </a:ln>
        </p:spPr>
      </p:pic>
      <p:pic>
        <p:nvPicPr>
          <p:cNvPr id="36871" name="Picture 7"/>
          <p:cNvPicPr>
            <a:picLocks noChangeAspect="1"/>
          </p:cNvPicPr>
          <p:nvPr/>
        </p:nvPicPr>
        <p:blipFill>
          <a:blip r:embed="rId5"/>
          <a:stretch>
            <a:fillRect/>
          </a:stretch>
        </p:blipFill>
        <p:spPr>
          <a:xfrm>
            <a:off x="6400800" y="685800"/>
            <a:ext cx="2105025" cy="1143000"/>
          </a:xfrm>
          <a:prstGeom prst="rect">
            <a:avLst/>
          </a:prstGeom>
          <a:noFill/>
          <a:ln w="9525">
            <a:noFill/>
          </a:ln>
        </p:spPr>
      </p:pic>
      <p:pic>
        <p:nvPicPr>
          <p:cNvPr id="36872" name="Picture 8"/>
          <p:cNvPicPr>
            <a:picLocks noChangeAspect="1"/>
          </p:cNvPicPr>
          <p:nvPr/>
        </p:nvPicPr>
        <p:blipFill>
          <a:blip r:embed="rId6"/>
          <a:stretch>
            <a:fillRect/>
          </a:stretch>
        </p:blipFill>
        <p:spPr>
          <a:xfrm>
            <a:off x="833438" y="2484438"/>
            <a:ext cx="7253287" cy="639762"/>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36872"/>
                                        </p:tgtEl>
                                        <p:attrNameLst>
                                          <p:attrName>style.visibility</p:attrName>
                                        </p:attrNameLst>
                                      </p:cBhvr>
                                      <p:to>
                                        <p:strVal val="visible"/>
                                      </p:to>
                                    </p:set>
                                    <p:animEffect transition="in" filter="wipe(up)">
                                      <p:cBhvr>
                                        <p:cTn id="11" dur="500"/>
                                        <p:tgtEl>
                                          <p:spTgt spid="3687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36870"/>
                                        </p:tgtEl>
                                        <p:attrNameLst>
                                          <p:attrName>style.visibility</p:attrName>
                                        </p:attrNameLst>
                                      </p:cBhvr>
                                      <p:to>
                                        <p:strVal val="visible"/>
                                      </p:to>
                                    </p:set>
                                    <p:animEffect transition="in" filter="wipe(up)">
                                      <p:cBhvr>
                                        <p:cTn id="16" dur="500"/>
                                        <p:tgtEl>
                                          <p:spTgt spid="36870"/>
                                        </p:tgtEl>
                                      </p:cBhvr>
                                    </p:animEffect>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36871"/>
                                        </p:tgtEl>
                                        <p:attrNameLst>
                                          <p:attrName>style.visibility</p:attrName>
                                        </p:attrNameLst>
                                      </p:cBhvr>
                                      <p:to>
                                        <p:strVal val="visible"/>
                                      </p:to>
                                    </p:set>
                                    <p:animEffect transition="in" filter="fade">
                                      <p:cBhvr>
                                        <p:cTn id="21" dur="2000"/>
                                        <p:tgtEl>
                                          <p:spTgt spid="36871"/>
                                        </p:tgtEl>
                                      </p:cBhvr>
                                    </p:animEffect>
                                    <p:anim calcmode="lin" valueType="num">
                                      <p:cBhvr>
                                        <p:cTn id="22" dur="2000" fill="hold"/>
                                        <p:tgtEl>
                                          <p:spTgt spid="36871"/>
                                        </p:tgtEl>
                                        <p:attrNameLst>
                                          <p:attrName>ppt_w</p:attrName>
                                        </p:attrNameLst>
                                      </p:cBhvr>
                                      <p:tavLst>
                                        <p:tav tm="0" fmla="#ppt_w*sin(2.5*pi*$)">
                                          <p:val>
                                            <p:fltVal val="0"/>
                                          </p:val>
                                        </p:tav>
                                        <p:tav tm="100000">
                                          <p:val>
                                            <p:fltVal val="1"/>
                                          </p:val>
                                        </p:tav>
                                      </p:tavLst>
                                    </p:anim>
                                    <p:anim calcmode="lin" valueType="num">
                                      <p:cBhvr>
                                        <p:cTn id="23" dur="2000" fill="hold"/>
                                        <p:tgtEl>
                                          <p:spTgt spid="3687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14"/>
          <p:cNvSpPr/>
          <p:nvPr/>
        </p:nvSpPr>
        <p:spPr>
          <a:xfrm>
            <a:off x="152400" y="136525"/>
            <a:ext cx="8153400" cy="701675"/>
          </a:xfrm>
          <a:prstGeom prst="rect">
            <a:avLst/>
          </a:prstGeom>
          <a:solidFill>
            <a:schemeClr val="bg1"/>
          </a:solidFill>
          <a:ln w="9525">
            <a:noFill/>
          </a:ln>
        </p:spPr>
        <p:txBody>
          <a:bodyPr anchor="ctr">
            <a:spAutoFit/>
          </a:bodyPr>
          <a:lstStyle/>
          <a:p>
            <a:pPr eaLnBrk="0" hangingPunct="0"/>
            <a:r>
              <a:rPr lang="en-US" altLang="en-US" sz="2000" dirty="0" smtClean="0">
                <a:latin typeface="Times-BoldItalic"/>
              </a:rPr>
              <a:t>Multiplexing </a:t>
            </a:r>
            <a:r>
              <a:rPr lang="en-US" altLang="en-US" sz="2000" dirty="0">
                <a:latin typeface="Times-BoldItalic"/>
              </a:rPr>
              <a:t>and demultiplexing using the value of  </a:t>
            </a:r>
          </a:p>
          <a:p>
            <a:pPr eaLnBrk="0" hangingPunct="0"/>
            <a:r>
              <a:rPr lang="en-US" altLang="en-US" sz="2000" dirty="0">
                <a:latin typeface="Times-BoldItalic"/>
              </a:rPr>
              <a:t>                        the protocol field</a:t>
            </a:r>
          </a:p>
        </p:txBody>
      </p:sp>
      <p:pic>
        <p:nvPicPr>
          <p:cNvPr id="37893" name="Picture 5"/>
          <p:cNvPicPr>
            <a:picLocks noChangeAspect="1"/>
          </p:cNvPicPr>
          <p:nvPr/>
        </p:nvPicPr>
        <p:blipFill>
          <a:blip r:embed="rId3"/>
          <a:stretch>
            <a:fillRect/>
          </a:stretch>
        </p:blipFill>
        <p:spPr>
          <a:xfrm>
            <a:off x="685800" y="2971800"/>
            <a:ext cx="6759575" cy="3155950"/>
          </a:xfrm>
          <a:prstGeom prst="rect">
            <a:avLst/>
          </a:prstGeom>
          <a:noFill/>
          <a:ln w="9525">
            <a:noFill/>
          </a:ln>
        </p:spPr>
      </p:pic>
      <p:pic>
        <p:nvPicPr>
          <p:cNvPr id="37896" name="Picture 8"/>
          <p:cNvPicPr>
            <a:picLocks noChangeAspect="1"/>
          </p:cNvPicPr>
          <p:nvPr/>
        </p:nvPicPr>
        <p:blipFill>
          <a:blip r:embed="rId4"/>
          <a:stretch>
            <a:fillRect/>
          </a:stretch>
        </p:blipFill>
        <p:spPr>
          <a:xfrm>
            <a:off x="3352800" y="1143000"/>
            <a:ext cx="2206625" cy="1281113"/>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7893"/>
                                        </p:tgtEl>
                                        <p:attrNameLst>
                                          <p:attrName>style.visibility</p:attrName>
                                        </p:attrNameLst>
                                      </p:cBhvr>
                                      <p:to>
                                        <p:strVal val="visible"/>
                                      </p:to>
                                    </p:set>
                                    <p:animEffect transition="in" filter="wipe(up)">
                                      <p:cBhvr>
                                        <p:cTn id="7" dur="500"/>
                                        <p:tgtEl>
                                          <p:spTgt spid="37893"/>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0"/>
                                  </p:stCondLst>
                                  <p:childTnLst>
                                    <p:set>
                                      <p:cBhvr>
                                        <p:cTn id="11" dur="1" fill="hold">
                                          <p:stCondLst>
                                            <p:cond delay="0"/>
                                          </p:stCondLst>
                                        </p:cTn>
                                        <p:tgtEl>
                                          <p:spTgt spid="37896"/>
                                        </p:tgtEl>
                                        <p:attrNameLst>
                                          <p:attrName>style.visibility</p:attrName>
                                        </p:attrNameLst>
                                      </p:cBhvr>
                                      <p:to>
                                        <p:strVal val="visible"/>
                                      </p:to>
                                    </p:set>
                                    <p:animEffect transition="in" filter="fade">
                                      <p:cBhvr>
                                        <p:cTn id="12" dur="2000"/>
                                        <p:tgtEl>
                                          <p:spTgt spid="37896"/>
                                        </p:tgtEl>
                                      </p:cBhvr>
                                    </p:animEffect>
                                    <p:anim calcmode="lin" valueType="num">
                                      <p:cBhvr>
                                        <p:cTn id="13" dur="2000" fill="hold"/>
                                        <p:tgtEl>
                                          <p:spTgt spid="37896"/>
                                        </p:tgtEl>
                                        <p:attrNameLst>
                                          <p:attrName>ppt_w</p:attrName>
                                        </p:attrNameLst>
                                      </p:cBhvr>
                                      <p:tavLst>
                                        <p:tav tm="0" fmla="#ppt_w*sin(2.5*pi*$)">
                                          <p:val>
                                            <p:fltVal val="0"/>
                                          </p:val>
                                        </p:tav>
                                        <p:tav tm="100000">
                                          <p:val>
                                            <p:fltVal val="1"/>
                                          </p:val>
                                        </p:tav>
                                      </p:tavLst>
                                    </p:anim>
                                    <p:anim calcmode="lin" valueType="num">
                                      <p:cBhvr>
                                        <p:cTn id="14" dur="2000" fill="hold"/>
                                        <p:tgtEl>
                                          <p:spTgt spid="3789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Text Box 20"/>
          <p:cNvSpPr txBox="1"/>
          <p:nvPr/>
        </p:nvSpPr>
        <p:spPr>
          <a:xfrm>
            <a:off x="76200" y="679450"/>
            <a:ext cx="8839200" cy="3935413"/>
          </a:xfrm>
          <a:prstGeom prst="rect">
            <a:avLst/>
          </a:prstGeom>
          <a:noFill/>
          <a:ln w="9525">
            <a:noFill/>
          </a:ln>
        </p:spPr>
        <p:txBody>
          <a:bodyPr>
            <a:spAutoFit/>
          </a:bodyPr>
          <a:lstStyle/>
          <a:p>
            <a:pPr algn="just" eaLnBrk="0" hangingPunct="0"/>
            <a:r>
              <a:rPr lang="en-US" altLang="en-US" sz="2800" b="0" i="0" dirty="0">
                <a:latin typeface="Times New Roman" panose="02020603050405020304" charset="0"/>
                <a:cs typeface="Times New Roman" panose="02020603050405020304" charset="0"/>
              </a:rPr>
              <a:t>An IPv4 packet has arrived with the first 8 bits as (01000010)</a:t>
            </a:r>
            <a:r>
              <a:rPr lang="en-US" altLang="en-US" sz="2800" b="0" i="0" baseline="-25000" dirty="0">
                <a:latin typeface="Times New Roman" panose="02020603050405020304" charset="0"/>
                <a:cs typeface="Times New Roman" panose="02020603050405020304" charset="0"/>
              </a:rPr>
              <a:t>2</a:t>
            </a:r>
            <a:r>
              <a:rPr lang="en-US" altLang="en-US" sz="2800" b="0" i="0" dirty="0">
                <a:latin typeface="Times New Roman" panose="02020603050405020304" charset="0"/>
                <a:cs typeface="Times New Roman" panose="02020603050405020304" charset="0"/>
              </a:rPr>
              <a:t> The receiver discards the packet. Why?.</a:t>
            </a:r>
          </a:p>
          <a:p>
            <a:pPr algn="just" eaLnBrk="0" hangingPunct="0"/>
            <a:endParaRPr lang="en-US" altLang="en-US" sz="2800" b="0" i="0" dirty="0">
              <a:solidFill>
                <a:srgbClr val="FF0000"/>
              </a:solidFill>
              <a:latin typeface="Times New Roman" panose="02020603050405020304" charset="0"/>
              <a:cs typeface="Times New Roman" panose="02020603050405020304" charset="0"/>
            </a:endParaRPr>
          </a:p>
          <a:p>
            <a:pPr algn="just" eaLnBrk="0" hangingPunct="0"/>
            <a:r>
              <a:rPr lang="en-US" altLang="en-US" sz="2800" i="0" dirty="0">
                <a:solidFill>
                  <a:srgbClr val="FF0000"/>
                </a:solidFill>
                <a:latin typeface="Times New Roman" panose="02020603050405020304" charset="0"/>
                <a:cs typeface="Times New Roman" panose="02020603050405020304" charset="0"/>
              </a:rPr>
              <a:t>Solution</a:t>
            </a:r>
          </a:p>
          <a:p>
            <a:pPr algn="just" eaLnBrk="0" hangingPunct="0"/>
            <a:r>
              <a:rPr lang="en-US" altLang="en-US" sz="2800" b="0" i="0" dirty="0">
                <a:latin typeface="Times New Roman" panose="02020603050405020304" charset="0"/>
                <a:cs typeface="Times New Roman" panose="02020603050405020304" charset="0"/>
              </a:rPr>
              <a:t>There is an error in this packet. The 4 leftmost bits (0100)</a:t>
            </a:r>
            <a:r>
              <a:rPr lang="en-US" altLang="en-US" sz="2800" b="0" i="0" baseline="-25000" dirty="0">
                <a:latin typeface="Times New Roman" panose="02020603050405020304" charset="0"/>
                <a:cs typeface="Times New Roman" panose="02020603050405020304" charset="0"/>
              </a:rPr>
              <a:t>2</a:t>
            </a:r>
            <a:r>
              <a:rPr lang="en-US" altLang="en-US" sz="2800" b="0" i="0" dirty="0">
                <a:latin typeface="Times New Roman" panose="02020603050405020304" charset="0"/>
                <a:cs typeface="Times New Roman" panose="02020603050405020304" charset="0"/>
              </a:rPr>
              <a:t> show the version, which is correct. The next 4 bits (0010)</a:t>
            </a:r>
            <a:r>
              <a:rPr lang="en-US" altLang="en-US" sz="2800" b="0" i="0" baseline="-25000" dirty="0">
                <a:latin typeface="Times New Roman" panose="02020603050405020304" charset="0"/>
                <a:cs typeface="Times New Roman" panose="02020603050405020304" charset="0"/>
              </a:rPr>
              <a:t>2</a:t>
            </a:r>
            <a:r>
              <a:rPr lang="en-US" altLang="en-US" sz="2800" b="0" i="0" dirty="0">
                <a:latin typeface="Times New Roman" panose="02020603050405020304" charset="0"/>
                <a:cs typeface="Times New Roman" panose="02020603050405020304" charset="0"/>
              </a:rPr>
              <a:t> show an invalid header length (2 × 4 = 8). The minimum number of bytes in the header must be 20. The packet has been corrupted in transmission.</a:t>
            </a:r>
            <a:endParaRPr lang="en-US" altLang="en-US" sz="2800" b="0" i="0" dirty="0">
              <a:latin typeface="Times New Roman" panose="02020603050405020304" charset="0"/>
              <a:ea typeface="Times New Roman" panose="02020603050405020304" charset="0"/>
            </a:endParaRPr>
          </a:p>
        </p:txBody>
      </p:sp>
      <p:grpSp>
        <p:nvGrpSpPr>
          <p:cNvPr id="10243" name="Group 23"/>
          <p:cNvGrpSpPr/>
          <p:nvPr/>
        </p:nvGrpSpPr>
        <p:grpSpPr>
          <a:xfrm>
            <a:off x="0" y="0"/>
            <a:ext cx="9144000" cy="609600"/>
            <a:chOff x="0" y="2448"/>
            <a:chExt cx="5760" cy="384"/>
          </a:xfrm>
        </p:grpSpPr>
        <p:sp>
          <p:nvSpPr>
            <p:cNvPr id="10245" name="Rectangle 22"/>
            <p:cNvSpPr/>
            <p:nvPr/>
          </p:nvSpPr>
          <p:spPr>
            <a:xfrm>
              <a:off x="0" y="2448"/>
              <a:ext cx="5760" cy="384"/>
            </a:xfrm>
            <a:prstGeom prst="rect">
              <a:avLst/>
            </a:prstGeom>
            <a:solidFill>
              <a:srgbClr val="2CB843"/>
            </a:solidFill>
            <a:ln w="9525" cap="flat" cmpd="sng">
              <a:solidFill>
                <a:srgbClr val="00CC00"/>
              </a:solidFill>
              <a:prstDash val="solid"/>
              <a:miter/>
              <a:headEnd type="none" w="med" len="med"/>
              <a:tailEnd type="none" w="med" len="med"/>
            </a:ln>
          </p:spPr>
          <p:txBody>
            <a:bodyPr wrap="none" anchor="ctr"/>
            <a:lstStyle/>
            <a:p>
              <a:pPr eaLnBrk="0" hangingPunct="0"/>
              <a:endParaRPr lang="en-US" altLang="en-US" dirty="0">
                <a:latin typeface="Baby Kruffy"/>
              </a:endParaRPr>
            </a:p>
          </p:txBody>
        </p:sp>
        <p:sp>
          <p:nvSpPr>
            <p:cNvPr id="630799" name="Text Box 15"/>
            <p:cNvSpPr txBox="1">
              <a:spLocks noChangeArrowheads="1"/>
            </p:cNvSpPr>
            <p:nvPr/>
          </p:nvSpPr>
          <p:spPr bwMode="auto">
            <a:xfrm>
              <a:off x="0" y="2448"/>
              <a:ext cx="1227" cy="368"/>
            </a:xfrm>
            <a:prstGeom prst="rect">
              <a:avLst/>
            </a:prstGeom>
            <a:solidFill>
              <a:srgbClr val="2CB843"/>
            </a:solidFill>
            <a:ln w="9525">
              <a:solidFill>
                <a:srgbClr val="00CC00"/>
              </a:solidFill>
              <a:miter lim="800000"/>
            </a:ln>
            <a:effectLst/>
          </p:spPr>
          <p:txBody>
            <a:bodyPr wrap="none">
              <a:spAutoFit/>
            </a:bodyPr>
            <a:lstStyle/>
            <a:p>
              <a:pPr marR="0" defTabSz="914400" eaLnBrk="0" hangingPunct="0">
                <a:buClrTx/>
                <a:buSzTx/>
                <a:buFontTx/>
                <a:defRPr/>
              </a:pPr>
              <a:r>
                <a:rPr kumimoji="0" lang="en-US" kern="1200" cap="none" spc="0" normalizeH="0" baseline="0" noProof="0" dirty="0" smtClean="0">
                  <a:solidFill>
                    <a:schemeClr val="bg1"/>
                  </a:solidFill>
                  <a:latin typeface="+mj-lt"/>
                  <a:ea typeface="Adobe Gothic Std B" pitchFamily="34" charset="-128"/>
                  <a:cs typeface="+mn-cs"/>
                </a:rPr>
                <a:t>Example</a:t>
              </a:r>
              <a:endParaRPr kumimoji="0" lang="en-US" kern="1200" cap="none" spc="0" normalizeH="0" baseline="0" noProof="0" dirty="0">
                <a:solidFill>
                  <a:schemeClr val="bg1"/>
                </a:solidFill>
                <a:latin typeface="+mj-lt"/>
                <a:ea typeface="Adobe Gothic Std B" pitchFamily="34" charset="-128"/>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3795">
                                            <p:txEl>
                                              <p:pRg st="2" end="2"/>
                                            </p:txEl>
                                          </p:spTgt>
                                        </p:tgtEl>
                                        <p:attrNameLst>
                                          <p:attrName>style.visibility</p:attrName>
                                        </p:attrNameLst>
                                      </p:cBhvr>
                                      <p:to>
                                        <p:strVal val="visible"/>
                                      </p:to>
                                    </p:set>
                                    <p:anim calcmode="lin" valueType="num">
                                      <p:cBhvr additive="base">
                                        <p:cTn id="7" dur="500" fill="hold"/>
                                        <p:tgtEl>
                                          <p:spTgt spid="33795">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3795">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3795">
                                            <p:txEl>
                                              <p:pRg st="3" end="3"/>
                                            </p:txEl>
                                          </p:spTgt>
                                        </p:tgtEl>
                                        <p:attrNameLst>
                                          <p:attrName>style.visibility</p:attrName>
                                        </p:attrNameLst>
                                      </p:cBhvr>
                                      <p:to>
                                        <p:strVal val="visible"/>
                                      </p:to>
                                    </p:set>
                                    <p:anim calcmode="lin" valueType="num">
                                      <p:cBhvr additive="base">
                                        <p:cTn id="11" dur="500" fill="hold"/>
                                        <p:tgtEl>
                                          <p:spTgt spid="33795">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379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TotalTime>
  <Words>1511</Words>
  <Application>Microsoft Office PowerPoint</Application>
  <PresentationFormat>On-screen Show (4:3)</PresentationFormat>
  <Paragraphs>183</Paragraphs>
  <Slides>41</Slides>
  <Notes>34</Notes>
  <HiddenSlides>0</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0</vt:i4>
      </vt:variant>
      <vt:variant>
        <vt:lpstr>Slide Titles</vt:lpstr>
      </vt:variant>
      <vt:variant>
        <vt:i4>41</vt:i4>
      </vt:variant>
    </vt:vector>
  </HeadingPairs>
  <TitlesOfParts>
    <vt:vector size="55" baseType="lpstr">
      <vt:lpstr>宋体</vt:lpstr>
      <vt:lpstr>Adobe Gothic Std B</vt:lpstr>
      <vt:lpstr>Arial</vt:lpstr>
      <vt:lpstr>Arial Black</vt:lpstr>
      <vt:lpstr>Baby Kruffy</vt:lpstr>
      <vt:lpstr>Tahoma</vt:lpstr>
      <vt:lpstr>Times</vt:lpstr>
      <vt:lpstr>Times New Roman</vt:lpstr>
      <vt:lpstr>Times-BoldItalic</vt:lpstr>
      <vt:lpstr>Times-Roman</vt:lpstr>
      <vt:lpstr>Verdana</vt:lpstr>
      <vt:lpstr>Wingdings</vt:lpstr>
      <vt:lpstr>1_Default Design</vt:lpstr>
      <vt:lpstr>2_Default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Check Your Understanding</vt:lpstr>
      <vt:lpstr>Outcome</vt:lpstr>
      <vt:lpstr>THANK YOU</vt:lpstr>
    </vt:vector>
  </TitlesOfParts>
  <Company>Ashenden Designs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Foundation</dc:title>
  <dc:subject>Computer Networks</dc:subject>
  <dc:creator>Larry L. Peterson and Bruce S. Davie</dc:creator>
  <cp:lastModifiedBy>Admin</cp:lastModifiedBy>
  <cp:revision>891</cp:revision>
  <dcterms:created xsi:type="dcterms:W3CDTF">2008-07-27T22:34:00Z</dcterms:created>
  <dcterms:modified xsi:type="dcterms:W3CDTF">2020-12-03T11:45:58Z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1033-11.2.0.9684</vt:lpwstr>
  </property>
</Properties>
</file>

<file path=docProps/thumbnail.jpeg>
</file>